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7.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0.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1.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2.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37" r:id="rId5"/>
    <p:sldMasterId id="2147483932" r:id="rId6"/>
    <p:sldMasterId id="2147483753" r:id="rId7"/>
    <p:sldMasterId id="2147484080" r:id="rId8"/>
    <p:sldMasterId id="2147483987" r:id="rId9"/>
    <p:sldMasterId id="2147483861" r:id="rId10"/>
    <p:sldMasterId id="2147483921" r:id="rId11"/>
    <p:sldMasterId id="2147484146" r:id="rId12"/>
    <p:sldMasterId id="2147483817" r:id="rId13"/>
    <p:sldMasterId id="2147483944" r:id="rId14"/>
    <p:sldMasterId id="2147484026" r:id="rId15"/>
    <p:sldMasterId id="2147484158" r:id="rId16"/>
  </p:sldMasterIdLst>
  <p:notesMasterIdLst>
    <p:notesMasterId r:id="rId37"/>
  </p:notesMasterIdLst>
  <p:handoutMasterIdLst>
    <p:handoutMasterId r:id="rId38"/>
  </p:handoutMasterIdLst>
  <p:sldIdLst>
    <p:sldId id="256" r:id="rId17"/>
    <p:sldId id="257" r:id="rId18"/>
    <p:sldId id="10747" r:id="rId19"/>
    <p:sldId id="10748" r:id="rId20"/>
    <p:sldId id="10726" r:id="rId21"/>
    <p:sldId id="10723" r:id="rId22"/>
    <p:sldId id="10727" r:id="rId23"/>
    <p:sldId id="10728" r:id="rId24"/>
    <p:sldId id="10724" r:id="rId25"/>
    <p:sldId id="10725" r:id="rId26"/>
    <p:sldId id="10746" r:id="rId27"/>
    <p:sldId id="10749" r:id="rId28"/>
    <p:sldId id="10752" r:id="rId29"/>
    <p:sldId id="10729" r:id="rId30"/>
    <p:sldId id="10730" r:id="rId31"/>
    <p:sldId id="10754" r:id="rId32"/>
    <p:sldId id="10751" r:id="rId33"/>
    <p:sldId id="10750" r:id="rId34"/>
    <p:sldId id="10753" r:id="rId35"/>
    <p:sldId id="42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ection" id="{6E2DD2E4-7EA9-4F0C-9B83-1AC620335687}">
          <p14:sldIdLst>
            <p14:sldId id="256"/>
          </p14:sldIdLst>
        </p14:section>
        <p14:section name="Session Detail" id="{8C357FBD-597B-48D5-9AD0-15A919FD37A3}">
          <p14:sldIdLst>
            <p14:sldId id="257"/>
            <p14:sldId id="10747"/>
            <p14:sldId id="10748"/>
            <p14:sldId id="10726"/>
            <p14:sldId id="10723"/>
            <p14:sldId id="10727"/>
            <p14:sldId id="10728"/>
            <p14:sldId id="10724"/>
            <p14:sldId id="10725"/>
            <p14:sldId id="10746"/>
            <p14:sldId id="10749"/>
            <p14:sldId id="10752"/>
            <p14:sldId id="10729"/>
            <p14:sldId id="10730"/>
            <p14:sldId id="10754"/>
            <p14:sldId id="10751"/>
            <p14:sldId id="10750"/>
            <p14:sldId id="10753"/>
            <p14:sldId id="422"/>
          </p14:sldIdLst>
        </p14:section>
        <p14:section name="Backup Slides" id="{BCF89126-F8ED-455C-A778-39A67D12BC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ADD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DA276A-CB5C-11CF-C6FB-6E7EC34CA0A3}" v="1" dt="2021-07-28T14:00:01.213"/>
    <p1510:client id="{E65FCA16-1CC3-4BE6-91DC-BEE61A493C20}" v="780" dt="2021-07-28T14:24:41.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presProps" Target="presProps.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l Dolgin" userId="e6774ebc-6650-4c32-8020-57e384c571b1" providerId="ADAL" clId="{946513C2-CCE4-4772-B760-A397EC53887E}"/>
    <pc:docChg chg="addSld delSld modSld modSection">
      <pc:chgData name="Saul Dolgin" userId="e6774ebc-6650-4c32-8020-57e384c571b1" providerId="ADAL" clId="{946513C2-CCE4-4772-B760-A397EC53887E}" dt="2021-07-27T12:39:57.728" v="50" actId="2696"/>
      <pc:docMkLst>
        <pc:docMk/>
      </pc:docMkLst>
      <pc:sldChg chg="del">
        <pc:chgData name="Saul Dolgin" userId="e6774ebc-6650-4c32-8020-57e384c571b1" providerId="ADAL" clId="{946513C2-CCE4-4772-B760-A397EC53887E}" dt="2021-07-27T12:32:22.932" v="1" actId="2696"/>
        <pc:sldMkLst>
          <pc:docMk/>
          <pc:sldMk cId="3408471012" sldId="257"/>
        </pc:sldMkLst>
      </pc:sldChg>
      <pc:sldChg chg="modSp add del mod">
        <pc:chgData name="Saul Dolgin" userId="e6774ebc-6650-4c32-8020-57e384c571b1" providerId="ADAL" clId="{946513C2-CCE4-4772-B760-A397EC53887E}" dt="2021-07-27T12:39:57.728" v="50" actId="2696"/>
        <pc:sldMkLst>
          <pc:docMk/>
          <pc:sldMk cId="2392777104" sldId="10755"/>
        </pc:sldMkLst>
        <pc:spChg chg="mod">
          <ac:chgData name="Saul Dolgin" userId="e6774ebc-6650-4c32-8020-57e384c571b1" providerId="ADAL" clId="{946513C2-CCE4-4772-B760-A397EC53887E}" dt="2021-07-27T12:32:36.670" v="23" actId="20577"/>
          <ac:spMkLst>
            <pc:docMk/>
            <pc:sldMk cId="2392777104" sldId="10755"/>
            <ac:spMk id="4" creationId="{BB49FBE0-C980-4F08-8A56-5F38042FDE0F}"/>
          </ac:spMkLst>
        </pc:spChg>
        <pc:spChg chg="mod">
          <ac:chgData name="Saul Dolgin" userId="e6774ebc-6650-4c32-8020-57e384c571b1" providerId="ADAL" clId="{946513C2-CCE4-4772-B760-A397EC53887E}" dt="2021-07-27T12:32:51.058" v="49" actId="20577"/>
          <ac:spMkLst>
            <pc:docMk/>
            <pc:sldMk cId="2392777104" sldId="10755"/>
            <ac:spMk id="5" creationId="{9A781E24-EC03-4CD5-8FB1-0498CB49B120}"/>
          </ac:spMkLst>
        </pc:spChg>
      </pc:sldChg>
    </pc:docChg>
  </pc:docChgLst>
  <pc:docChgLst>
    <pc:chgData name="Saul Dolgin" userId="e6774ebc-6650-4c32-8020-57e384c571b1" providerId="ADAL" clId="{E65FCA16-1CC3-4BE6-91DC-BEE61A493C20}"/>
    <pc:docChg chg="undo custSel addSld delSld modSld sldOrd modSection">
      <pc:chgData name="Saul Dolgin" userId="e6774ebc-6650-4c32-8020-57e384c571b1" providerId="ADAL" clId="{E65FCA16-1CC3-4BE6-91DC-BEE61A493C20}" dt="2021-07-28T14:24:41.174" v="11920" actId="14100"/>
      <pc:docMkLst>
        <pc:docMk/>
      </pc:docMkLst>
      <pc:sldChg chg="addSp delSp modSp add mod ord">
        <pc:chgData name="Saul Dolgin" userId="e6774ebc-6650-4c32-8020-57e384c571b1" providerId="ADAL" clId="{E65FCA16-1CC3-4BE6-91DC-BEE61A493C20}" dt="2021-07-28T14:24:41.174" v="11920" actId="14100"/>
        <pc:sldMkLst>
          <pc:docMk/>
          <pc:sldMk cId="3408471012" sldId="257"/>
        </pc:sldMkLst>
        <pc:spChg chg="del">
          <ac:chgData name="Saul Dolgin" userId="e6774ebc-6650-4c32-8020-57e384c571b1" providerId="ADAL" clId="{E65FCA16-1CC3-4BE6-91DC-BEE61A493C20}" dt="2021-07-23T19:52:51.038" v="7271" actId="478"/>
          <ac:spMkLst>
            <pc:docMk/>
            <pc:sldMk cId="3408471012" sldId="257"/>
            <ac:spMk id="4" creationId="{BB49FBE0-C980-4F08-8A56-5F38042FDE0F}"/>
          </ac:spMkLst>
        </pc:spChg>
        <pc:spChg chg="del mod">
          <ac:chgData name="Saul Dolgin" userId="e6774ebc-6650-4c32-8020-57e384c571b1" providerId="ADAL" clId="{E65FCA16-1CC3-4BE6-91DC-BEE61A493C20}" dt="2021-07-28T14:00:49.156" v="11289" actId="20577"/>
          <ac:spMkLst>
            <pc:docMk/>
            <pc:sldMk cId="3408471012" sldId="257"/>
            <ac:spMk id="5" creationId="{9A781E24-EC03-4CD5-8FB1-0498CB49B120}"/>
          </ac:spMkLst>
        </pc:spChg>
        <pc:spChg chg="del">
          <ac:chgData name="Saul Dolgin" userId="e6774ebc-6650-4c32-8020-57e384c571b1" providerId="ADAL" clId="{E65FCA16-1CC3-4BE6-91DC-BEE61A493C20}" dt="2021-07-23T19:52:51.038" v="7271" actId="478"/>
          <ac:spMkLst>
            <pc:docMk/>
            <pc:sldMk cId="3408471012" sldId="257"/>
            <ac:spMk id="6" creationId="{828EE5FB-80C1-4CF1-B73D-20813449B92E}"/>
          </ac:spMkLst>
        </pc:spChg>
        <pc:spChg chg="add mod">
          <ac:chgData name="Saul Dolgin" userId="e6774ebc-6650-4c32-8020-57e384c571b1" providerId="ADAL" clId="{E65FCA16-1CC3-4BE6-91DC-BEE61A493C20}" dt="2021-07-23T19:52:51.038" v="7271" actId="478"/>
          <ac:spMkLst>
            <pc:docMk/>
            <pc:sldMk cId="3408471012" sldId="257"/>
            <ac:spMk id="7" creationId="{65FF53EC-E2B1-4EDB-8F1D-4C64B65259CA}"/>
          </ac:spMkLst>
        </pc:spChg>
        <pc:spChg chg="del mod">
          <ac:chgData name="Saul Dolgin" userId="e6774ebc-6650-4c32-8020-57e384c571b1" providerId="ADAL" clId="{E65FCA16-1CC3-4BE6-91DC-BEE61A493C20}" dt="2021-07-28T14:23:23.467" v="11857" actId="14100"/>
          <ac:spMkLst>
            <pc:docMk/>
            <pc:sldMk cId="3408471012" sldId="257"/>
            <ac:spMk id="9" creationId="{D085A7AE-2769-402F-B9D6-5C0BF45610CF}"/>
          </ac:spMkLst>
        </pc:spChg>
        <pc:spChg chg="del mod">
          <ac:chgData name="Saul Dolgin" userId="e6774ebc-6650-4c32-8020-57e384c571b1" providerId="ADAL" clId="{E65FCA16-1CC3-4BE6-91DC-BEE61A493C20}" dt="2021-07-28T14:21:53.677" v="11760" actId="1035"/>
          <ac:spMkLst>
            <pc:docMk/>
            <pc:sldMk cId="3408471012" sldId="257"/>
            <ac:spMk id="10" creationId="{98DEE72E-BC63-4BCB-A355-E0883E20F6FC}"/>
          </ac:spMkLst>
        </pc:spChg>
        <pc:spChg chg="del">
          <ac:chgData name="Saul Dolgin" userId="e6774ebc-6650-4c32-8020-57e384c571b1" providerId="ADAL" clId="{E65FCA16-1CC3-4BE6-91DC-BEE61A493C20}" dt="2021-07-23T19:52:51.038" v="7271" actId="478"/>
          <ac:spMkLst>
            <pc:docMk/>
            <pc:sldMk cId="3408471012" sldId="257"/>
            <ac:spMk id="11" creationId="{6FB7B5D9-5250-4CC3-B87C-59E79BFBF2E9}"/>
          </ac:spMkLst>
        </pc:spChg>
        <pc:spChg chg="add del mod">
          <ac:chgData name="Saul Dolgin" userId="e6774ebc-6650-4c32-8020-57e384c571b1" providerId="ADAL" clId="{E65FCA16-1CC3-4BE6-91DC-BEE61A493C20}" dt="2021-07-28T14:22:41.006" v="11779" actId="478"/>
          <ac:spMkLst>
            <pc:docMk/>
            <pc:sldMk cId="3408471012" sldId="257"/>
            <ac:spMk id="11" creationId="{95FFC4DA-D001-4E75-AEE8-302E635C0B7F}"/>
          </ac:spMkLst>
        </pc:spChg>
        <pc:spChg chg="add del mod">
          <ac:chgData name="Saul Dolgin" userId="e6774ebc-6650-4c32-8020-57e384c571b1" providerId="ADAL" clId="{E65FCA16-1CC3-4BE6-91DC-BEE61A493C20}" dt="2021-07-28T14:22:44.026" v="11780" actId="478"/>
          <ac:spMkLst>
            <pc:docMk/>
            <pc:sldMk cId="3408471012" sldId="257"/>
            <ac:spMk id="12" creationId="{7ED6A993-BB85-4131-8B72-1D59F4DD5FF7}"/>
          </ac:spMkLst>
        </pc:spChg>
        <pc:spChg chg="del">
          <ac:chgData name="Saul Dolgin" userId="e6774ebc-6650-4c32-8020-57e384c571b1" providerId="ADAL" clId="{E65FCA16-1CC3-4BE6-91DC-BEE61A493C20}" dt="2021-07-23T19:52:51.038" v="7271" actId="478"/>
          <ac:spMkLst>
            <pc:docMk/>
            <pc:sldMk cId="3408471012" sldId="257"/>
            <ac:spMk id="12" creationId="{BB102AAF-814C-43BE-97A9-7C34FE5EFDD2}"/>
          </ac:spMkLst>
        </pc:spChg>
        <pc:spChg chg="del">
          <ac:chgData name="Saul Dolgin" userId="e6774ebc-6650-4c32-8020-57e384c571b1" providerId="ADAL" clId="{E65FCA16-1CC3-4BE6-91DC-BEE61A493C20}" dt="2021-07-23T19:52:51.038" v="7271" actId="478"/>
          <ac:spMkLst>
            <pc:docMk/>
            <pc:sldMk cId="3408471012" sldId="257"/>
            <ac:spMk id="13" creationId="{609C0DD3-DB62-4FA2-A869-EDB87A69F5E8}"/>
          </ac:spMkLst>
        </pc:spChg>
        <pc:spChg chg="del">
          <ac:chgData name="Saul Dolgin" userId="e6774ebc-6650-4c32-8020-57e384c571b1" providerId="ADAL" clId="{E65FCA16-1CC3-4BE6-91DC-BEE61A493C20}" dt="2021-07-28T14:23:39.717" v="11873" actId="478"/>
          <ac:spMkLst>
            <pc:docMk/>
            <pc:sldMk cId="3408471012" sldId="257"/>
            <ac:spMk id="14" creationId="{EEE0217F-02AB-4FCA-87B6-E737DC0E7FE6}"/>
          </ac:spMkLst>
        </pc:spChg>
        <pc:spChg chg="mod">
          <ac:chgData name="Saul Dolgin" userId="e6774ebc-6650-4c32-8020-57e384c571b1" providerId="ADAL" clId="{E65FCA16-1CC3-4BE6-91DC-BEE61A493C20}" dt="2021-07-28T14:23:28.346" v="11871" actId="1035"/>
          <ac:spMkLst>
            <pc:docMk/>
            <pc:sldMk cId="3408471012" sldId="257"/>
            <ac:spMk id="15" creationId="{AB184E60-9ACC-48CB-8020-94C211E5F442}"/>
          </ac:spMkLst>
        </pc:spChg>
        <pc:spChg chg="add mod">
          <ac:chgData name="Saul Dolgin" userId="e6774ebc-6650-4c32-8020-57e384c571b1" providerId="ADAL" clId="{E65FCA16-1CC3-4BE6-91DC-BEE61A493C20}" dt="2021-07-23T19:52:46.030" v="7270" actId="571"/>
          <ac:spMkLst>
            <pc:docMk/>
            <pc:sldMk cId="3408471012" sldId="257"/>
            <ac:spMk id="15" creationId="{F334CEB1-1548-47D7-8D98-2D5D5978AA1C}"/>
          </ac:spMkLst>
        </pc:spChg>
        <pc:spChg chg="add mod">
          <ac:chgData name="Saul Dolgin" userId="e6774ebc-6650-4c32-8020-57e384c571b1" providerId="ADAL" clId="{E65FCA16-1CC3-4BE6-91DC-BEE61A493C20}" dt="2021-07-23T19:52:46.030" v="7270" actId="571"/>
          <ac:spMkLst>
            <pc:docMk/>
            <pc:sldMk cId="3408471012" sldId="257"/>
            <ac:spMk id="16" creationId="{14BDDCEE-EBB2-46EB-9CD1-D2DD41522DB6}"/>
          </ac:spMkLst>
        </pc:spChg>
        <pc:spChg chg="mod">
          <ac:chgData name="Saul Dolgin" userId="e6774ebc-6650-4c32-8020-57e384c571b1" providerId="ADAL" clId="{E65FCA16-1CC3-4BE6-91DC-BEE61A493C20}" dt="2021-07-28T14:24:41.174" v="11920" actId="14100"/>
          <ac:spMkLst>
            <pc:docMk/>
            <pc:sldMk cId="3408471012" sldId="257"/>
            <ac:spMk id="16" creationId="{5E2891CB-8167-436E-AC0A-C729FB6590A5}"/>
          </ac:spMkLst>
        </pc:spChg>
        <pc:spChg chg="add mod">
          <ac:chgData name="Saul Dolgin" userId="e6774ebc-6650-4c32-8020-57e384c571b1" providerId="ADAL" clId="{E65FCA16-1CC3-4BE6-91DC-BEE61A493C20}" dt="2021-07-23T19:52:46.030" v="7270" actId="571"/>
          <ac:spMkLst>
            <pc:docMk/>
            <pc:sldMk cId="3408471012" sldId="257"/>
            <ac:spMk id="17" creationId="{D7605D77-88D5-4447-B2C4-3F4A2A854C24}"/>
          </ac:spMkLst>
        </pc:spChg>
        <pc:spChg chg="add mod">
          <ac:chgData name="Saul Dolgin" userId="e6774ebc-6650-4c32-8020-57e384c571b1" providerId="ADAL" clId="{E65FCA16-1CC3-4BE6-91DC-BEE61A493C20}" dt="2021-07-23T19:52:46.030" v="7270" actId="571"/>
          <ac:spMkLst>
            <pc:docMk/>
            <pc:sldMk cId="3408471012" sldId="257"/>
            <ac:spMk id="18" creationId="{DCD9FA1D-DC41-436B-902C-2C0223CC0F72}"/>
          </ac:spMkLst>
        </pc:spChg>
        <pc:spChg chg="add mod">
          <ac:chgData name="Saul Dolgin" userId="e6774ebc-6650-4c32-8020-57e384c571b1" providerId="ADAL" clId="{E65FCA16-1CC3-4BE6-91DC-BEE61A493C20}" dt="2021-07-23T19:52:46.030" v="7270" actId="571"/>
          <ac:spMkLst>
            <pc:docMk/>
            <pc:sldMk cId="3408471012" sldId="257"/>
            <ac:spMk id="19" creationId="{95A51CD5-6D39-4BDD-9744-6F23655B17EE}"/>
          </ac:spMkLst>
        </pc:spChg>
        <pc:spChg chg="add mod">
          <ac:chgData name="Saul Dolgin" userId="e6774ebc-6650-4c32-8020-57e384c571b1" providerId="ADAL" clId="{E65FCA16-1CC3-4BE6-91DC-BEE61A493C20}" dt="2021-07-23T19:52:46.030" v="7270" actId="571"/>
          <ac:spMkLst>
            <pc:docMk/>
            <pc:sldMk cId="3408471012" sldId="257"/>
            <ac:spMk id="20" creationId="{0213226F-B5B1-4FAE-8E3B-B160F4C24636}"/>
          </ac:spMkLst>
        </pc:spChg>
        <pc:spChg chg="add mod">
          <ac:chgData name="Saul Dolgin" userId="e6774ebc-6650-4c32-8020-57e384c571b1" providerId="ADAL" clId="{E65FCA16-1CC3-4BE6-91DC-BEE61A493C20}" dt="2021-07-23T19:52:46.030" v="7270" actId="571"/>
          <ac:spMkLst>
            <pc:docMk/>
            <pc:sldMk cId="3408471012" sldId="257"/>
            <ac:spMk id="21" creationId="{2C9DC702-B888-447B-AF62-7A7A668BBB5D}"/>
          </ac:spMkLst>
        </pc:spChg>
        <pc:spChg chg="add mod">
          <ac:chgData name="Saul Dolgin" userId="e6774ebc-6650-4c32-8020-57e384c571b1" providerId="ADAL" clId="{E65FCA16-1CC3-4BE6-91DC-BEE61A493C20}" dt="2021-07-23T19:52:46.030" v="7270" actId="571"/>
          <ac:spMkLst>
            <pc:docMk/>
            <pc:sldMk cId="3408471012" sldId="257"/>
            <ac:spMk id="22" creationId="{59A5F6A4-C451-4465-9D2F-1FA748BF734B}"/>
          </ac:spMkLst>
        </pc:spChg>
        <pc:spChg chg="add mod">
          <ac:chgData name="Saul Dolgin" userId="e6774ebc-6650-4c32-8020-57e384c571b1" providerId="ADAL" clId="{E65FCA16-1CC3-4BE6-91DC-BEE61A493C20}" dt="2021-07-23T19:52:46.030" v="7270" actId="571"/>
          <ac:spMkLst>
            <pc:docMk/>
            <pc:sldMk cId="3408471012" sldId="257"/>
            <ac:spMk id="23" creationId="{6F9C8EA2-BA2A-435D-A561-2EBB7424576B}"/>
          </ac:spMkLst>
        </pc:spChg>
        <pc:spChg chg="add mod">
          <ac:chgData name="Saul Dolgin" userId="e6774ebc-6650-4c32-8020-57e384c571b1" providerId="ADAL" clId="{E65FCA16-1CC3-4BE6-91DC-BEE61A493C20}" dt="2021-07-23T19:52:46.030" v="7270" actId="571"/>
          <ac:spMkLst>
            <pc:docMk/>
            <pc:sldMk cId="3408471012" sldId="257"/>
            <ac:spMk id="24" creationId="{CBC4A3EC-0ADB-4ADE-A623-D797B5B5B7B5}"/>
          </ac:spMkLst>
        </pc:spChg>
        <pc:spChg chg="add mod">
          <ac:chgData name="Saul Dolgin" userId="e6774ebc-6650-4c32-8020-57e384c571b1" providerId="ADAL" clId="{E65FCA16-1CC3-4BE6-91DC-BEE61A493C20}" dt="2021-07-23T19:52:51.038" v="7271" actId="478"/>
          <ac:spMkLst>
            <pc:docMk/>
            <pc:sldMk cId="3408471012" sldId="257"/>
            <ac:spMk id="25" creationId="{22E5846B-F4F1-442E-9893-9574C44BD42A}"/>
          </ac:spMkLst>
        </pc:spChg>
        <pc:spChg chg="add mod">
          <ac:chgData name="Saul Dolgin" userId="e6774ebc-6650-4c32-8020-57e384c571b1" providerId="ADAL" clId="{E65FCA16-1CC3-4BE6-91DC-BEE61A493C20}" dt="2021-07-23T19:52:51.038" v="7271" actId="478"/>
          <ac:spMkLst>
            <pc:docMk/>
            <pc:sldMk cId="3408471012" sldId="257"/>
            <ac:spMk id="27" creationId="{F7DE197A-AEFD-4976-8401-35EA1127A6A0}"/>
          </ac:spMkLst>
        </pc:spChg>
        <pc:spChg chg="add mod">
          <ac:chgData name="Saul Dolgin" userId="e6774ebc-6650-4c32-8020-57e384c571b1" providerId="ADAL" clId="{E65FCA16-1CC3-4BE6-91DC-BEE61A493C20}" dt="2021-07-23T19:52:51.038" v="7271" actId="478"/>
          <ac:spMkLst>
            <pc:docMk/>
            <pc:sldMk cId="3408471012" sldId="257"/>
            <ac:spMk id="29" creationId="{90678198-D72E-4560-BFF4-CDC7AFF7366F}"/>
          </ac:spMkLst>
        </pc:spChg>
        <pc:spChg chg="add mod">
          <ac:chgData name="Saul Dolgin" userId="e6774ebc-6650-4c32-8020-57e384c571b1" providerId="ADAL" clId="{E65FCA16-1CC3-4BE6-91DC-BEE61A493C20}" dt="2021-07-23T19:52:51.038" v="7271" actId="478"/>
          <ac:spMkLst>
            <pc:docMk/>
            <pc:sldMk cId="3408471012" sldId="257"/>
            <ac:spMk id="31" creationId="{B01FB631-2C20-42D0-9621-E54DF95F853D}"/>
          </ac:spMkLst>
        </pc:spChg>
      </pc:sldChg>
      <pc:sldChg chg="add del ord modTransition setBg">
        <pc:chgData name="Saul Dolgin" userId="e6774ebc-6650-4c32-8020-57e384c571b1" providerId="ADAL" clId="{E65FCA16-1CC3-4BE6-91DC-BEE61A493C20}" dt="2021-07-23T18:12:08.507" v="7226" actId="2696"/>
        <pc:sldMkLst>
          <pc:docMk/>
          <pc:sldMk cId="2985713129" sldId="3762"/>
        </pc:sldMkLst>
      </pc:sldChg>
      <pc:sldChg chg="del">
        <pc:chgData name="Saul Dolgin" userId="e6774ebc-6650-4c32-8020-57e384c571b1" providerId="ADAL" clId="{E65FCA16-1CC3-4BE6-91DC-BEE61A493C20}" dt="2021-07-23T18:13:24.155" v="7268" actId="2696"/>
        <pc:sldMkLst>
          <pc:docMk/>
          <pc:sldMk cId="969422043" sldId="10722"/>
        </pc:sldMkLst>
      </pc:sldChg>
      <pc:sldChg chg="addSp delSp modSp mod ord">
        <pc:chgData name="Saul Dolgin" userId="e6774ebc-6650-4c32-8020-57e384c571b1" providerId="ADAL" clId="{E65FCA16-1CC3-4BE6-91DC-BEE61A493C20}" dt="2021-07-22T19:05:39.532" v="2763" actId="20577"/>
        <pc:sldMkLst>
          <pc:docMk/>
          <pc:sldMk cId="3015479575" sldId="10723"/>
        </pc:sldMkLst>
        <pc:spChg chg="mod">
          <ac:chgData name="Saul Dolgin" userId="e6774ebc-6650-4c32-8020-57e384c571b1" providerId="ADAL" clId="{E65FCA16-1CC3-4BE6-91DC-BEE61A493C20}" dt="2021-07-22T19:05:39.532" v="2763" actId="20577"/>
          <ac:spMkLst>
            <pc:docMk/>
            <pc:sldMk cId="3015479575" sldId="10723"/>
            <ac:spMk id="2" creationId="{9BB0C267-C66F-438E-BCB5-EE39D23099A2}"/>
          </ac:spMkLst>
        </pc:spChg>
        <pc:spChg chg="del">
          <ac:chgData name="Saul Dolgin" userId="e6774ebc-6650-4c32-8020-57e384c571b1" providerId="ADAL" clId="{E65FCA16-1CC3-4BE6-91DC-BEE61A493C20}" dt="2021-07-22T17:43:26.829" v="609" actId="478"/>
          <ac:spMkLst>
            <pc:docMk/>
            <pc:sldMk cId="3015479575" sldId="10723"/>
            <ac:spMk id="3" creationId="{F246D63B-231F-4993-AEB0-330753C1016C}"/>
          </ac:spMkLst>
        </pc:spChg>
        <pc:spChg chg="del">
          <ac:chgData name="Saul Dolgin" userId="e6774ebc-6650-4c32-8020-57e384c571b1" providerId="ADAL" clId="{E65FCA16-1CC3-4BE6-91DC-BEE61A493C20}" dt="2021-07-22T18:05:56.774" v="1090" actId="478"/>
          <ac:spMkLst>
            <pc:docMk/>
            <pc:sldMk cId="3015479575" sldId="10723"/>
            <ac:spMk id="8" creationId="{64B8732D-D2BD-42DF-9E2B-766F87F7924D}"/>
          </ac:spMkLst>
        </pc:spChg>
        <pc:spChg chg="mod">
          <ac:chgData name="Saul Dolgin" userId="e6774ebc-6650-4c32-8020-57e384c571b1" providerId="ADAL" clId="{E65FCA16-1CC3-4BE6-91DC-BEE61A493C20}" dt="2021-07-22T17:28:34.142" v="33" actId="20577"/>
          <ac:spMkLst>
            <pc:docMk/>
            <pc:sldMk cId="3015479575" sldId="10723"/>
            <ac:spMk id="9" creationId="{23008829-F8BD-4DF9-9C1B-82037161D25E}"/>
          </ac:spMkLst>
        </pc:spChg>
        <pc:spChg chg="mod">
          <ac:chgData name="Saul Dolgin" userId="e6774ebc-6650-4c32-8020-57e384c571b1" providerId="ADAL" clId="{E65FCA16-1CC3-4BE6-91DC-BEE61A493C20}" dt="2021-07-22T19:04:14.254" v="2679" actId="1035"/>
          <ac:spMkLst>
            <pc:docMk/>
            <pc:sldMk cId="3015479575" sldId="10723"/>
            <ac:spMk id="10" creationId="{0DF14BDB-6C48-4426-877D-D17842E1DE77}"/>
          </ac:spMkLst>
        </pc:spChg>
        <pc:spChg chg="del">
          <ac:chgData name="Saul Dolgin" userId="e6774ebc-6650-4c32-8020-57e384c571b1" providerId="ADAL" clId="{E65FCA16-1CC3-4BE6-91DC-BEE61A493C20}" dt="2021-07-22T17:43:22.535" v="608" actId="478"/>
          <ac:spMkLst>
            <pc:docMk/>
            <pc:sldMk cId="3015479575" sldId="10723"/>
            <ac:spMk id="11" creationId="{EF81ED2F-0477-4000-9E33-4C07C2C5AF28}"/>
          </ac:spMkLst>
        </pc:spChg>
        <pc:spChg chg="add mod">
          <ac:chgData name="Saul Dolgin" userId="e6774ebc-6650-4c32-8020-57e384c571b1" providerId="ADAL" clId="{E65FCA16-1CC3-4BE6-91DC-BEE61A493C20}" dt="2021-07-22T19:05:17.797" v="2759" actId="20577"/>
          <ac:spMkLst>
            <pc:docMk/>
            <pc:sldMk cId="3015479575" sldId="10723"/>
            <ac:spMk id="12" creationId="{9EB19764-ED82-48F8-886D-A8DE02F0159D}"/>
          </ac:spMkLst>
        </pc:spChg>
      </pc:sldChg>
      <pc:sldChg chg="addSp modSp add mod ord">
        <pc:chgData name="Saul Dolgin" userId="e6774ebc-6650-4c32-8020-57e384c571b1" providerId="ADAL" clId="{E65FCA16-1CC3-4BE6-91DC-BEE61A493C20}" dt="2021-07-22T20:07:48.367" v="5666"/>
        <pc:sldMkLst>
          <pc:docMk/>
          <pc:sldMk cId="2821047766" sldId="10724"/>
        </pc:sldMkLst>
        <pc:spChg chg="mod">
          <ac:chgData name="Saul Dolgin" userId="e6774ebc-6650-4c32-8020-57e384c571b1" providerId="ADAL" clId="{E65FCA16-1CC3-4BE6-91DC-BEE61A493C20}" dt="2021-07-22T19:00:31.528" v="2072" actId="5793"/>
          <ac:spMkLst>
            <pc:docMk/>
            <pc:sldMk cId="2821047766" sldId="10724"/>
            <ac:spMk id="2" creationId="{9BB0C267-C66F-438E-BCB5-EE39D23099A2}"/>
          </ac:spMkLst>
        </pc:spChg>
        <pc:spChg chg="add mod">
          <ac:chgData name="Saul Dolgin" userId="e6774ebc-6650-4c32-8020-57e384c571b1" providerId="ADAL" clId="{E65FCA16-1CC3-4BE6-91DC-BEE61A493C20}" dt="2021-07-22T19:01:40.460" v="2203" actId="20577"/>
          <ac:spMkLst>
            <pc:docMk/>
            <pc:sldMk cId="2821047766" sldId="10724"/>
            <ac:spMk id="5" creationId="{917AEC3D-0DD3-45CC-A0DA-D52D73820AE2}"/>
          </ac:spMkLst>
        </pc:spChg>
        <pc:spChg chg="mod">
          <ac:chgData name="Saul Dolgin" userId="e6774ebc-6650-4c32-8020-57e384c571b1" providerId="ADAL" clId="{E65FCA16-1CC3-4BE6-91DC-BEE61A493C20}" dt="2021-07-22T18:06:20.149" v="1138" actId="20577"/>
          <ac:spMkLst>
            <pc:docMk/>
            <pc:sldMk cId="2821047766" sldId="10724"/>
            <ac:spMk id="9" creationId="{23008829-F8BD-4DF9-9C1B-82037161D25E}"/>
          </ac:spMkLst>
        </pc:spChg>
        <pc:spChg chg="mod">
          <ac:chgData name="Saul Dolgin" userId="e6774ebc-6650-4c32-8020-57e384c571b1" providerId="ADAL" clId="{E65FCA16-1CC3-4BE6-91DC-BEE61A493C20}" dt="2021-07-22T18:06:47.998" v="1219" actId="5793"/>
          <ac:spMkLst>
            <pc:docMk/>
            <pc:sldMk cId="2821047766" sldId="10724"/>
            <ac:spMk id="10" creationId="{0DF14BDB-6C48-4426-877D-D17842E1DE77}"/>
          </ac:spMkLst>
        </pc:spChg>
      </pc:sldChg>
      <pc:sldChg chg="addSp delSp modSp add mod">
        <pc:chgData name="Saul Dolgin" userId="e6774ebc-6650-4c32-8020-57e384c571b1" providerId="ADAL" clId="{E65FCA16-1CC3-4BE6-91DC-BEE61A493C20}" dt="2021-07-24T16:17:00.454" v="8246" actId="20577"/>
        <pc:sldMkLst>
          <pc:docMk/>
          <pc:sldMk cId="755346615" sldId="10725"/>
        </pc:sldMkLst>
        <pc:spChg chg="add del mod">
          <ac:chgData name="Saul Dolgin" userId="e6774ebc-6650-4c32-8020-57e384c571b1" providerId="ADAL" clId="{E65FCA16-1CC3-4BE6-91DC-BEE61A493C20}" dt="2021-07-22T23:19:15.786" v="7064" actId="20577"/>
          <ac:spMkLst>
            <pc:docMk/>
            <pc:sldMk cId="755346615" sldId="10725"/>
            <ac:spMk id="2" creationId="{9BB0C267-C66F-438E-BCB5-EE39D23099A2}"/>
          </ac:spMkLst>
        </pc:spChg>
        <pc:spChg chg="mod">
          <ac:chgData name="Saul Dolgin" userId="e6774ebc-6650-4c32-8020-57e384c571b1" providerId="ADAL" clId="{E65FCA16-1CC3-4BE6-91DC-BEE61A493C20}" dt="2021-07-22T19:24:22.869" v="3364" actId="20577"/>
          <ac:spMkLst>
            <pc:docMk/>
            <pc:sldMk cId="755346615" sldId="10725"/>
            <ac:spMk id="5" creationId="{917AEC3D-0DD3-45CC-A0DA-D52D73820AE2}"/>
          </ac:spMkLst>
        </pc:spChg>
        <pc:spChg chg="mod">
          <ac:chgData name="Saul Dolgin" userId="e6774ebc-6650-4c32-8020-57e384c571b1" providerId="ADAL" clId="{E65FCA16-1CC3-4BE6-91DC-BEE61A493C20}" dt="2021-07-22T20:12:25.904" v="5680" actId="20577"/>
          <ac:spMkLst>
            <pc:docMk/>
            <pc:sldMk cId="755346615" sldId="10725"/>
            <ac:spMk id="9" creationId="{23008829-F8BD-4DF9-9C1B-82037161D25E}"/>
          </ac:spMkLst>
        </pc:spChg>
        <pc:spChg chg="mod">
          <ac:chgData name="Saul Dolgin" userId="e6774ebc-6650-4c32-8020-57e384c571b1" providerId="ADAL" clId="{E65FCA16-1CC3-4BE6-91DC-BEE61A493C20}" dt="2021-07-24T16:17:00.454" v="8246" actId="20577"/>
          <ac:spMkLst>
            <pc:docMk/>
            <pc:sldMk cId="755346615" sldId="10725"/>
            <ac:spMk id="10" creationId="{0DF14BDB-6C48-4426-877D-D17842E1DE77}"/>
          </ac:spMkLst>
        </pc:spChg>
      </pc:sldChg>
      <pc:sldChg chg="addSp modSp add mod ord">
        <pc:chgData name="Saul Dolgin" userId="e6774ebc-6650-4c32-8020-57e384c571b1" providerId="ADAL" clId="{E65FCA16-1CC3-4BE6-91DC-BEE61A493C20}" dt="2021-07-22T19:37:31.999" v="4025" actId="20577"/>
        <pc:sldMkLst>
          <pc:docMk/>
          <pc:sldMk cId="4080215538" sldId="10726"/>
        </pc:sldMkLst>
        <pc:spChg chg="mod">
          <ac:chgData name="Saul Dolgin" userId="e6774ebc-6650-4c32-8020-57e384c571b1" providerId="ADAL" clId="{E65FCA16-1CC3-4BE6-91DC-BEE61A493C20}" dt="2021-07-22T19:30:55.154" v="3639" actId="20577"/>
          <ac:spMkLst>
            <pc:docMk/>
            <pc:sldMk cId="4080215538" sldId="10726"/>
            <ac:spMk id="2" creationId="{9BB0C267-C66F-438E-BCB5-EE39D23099A2}"/>
          </ac:spMkLst>
        </pc:spChg>
        <pc:spChg chg="add mod">
          <ac:chgData name="Saul Dolgin" userId="e6774ebc-6650-4c32-8020-57e384c571b1" providerId="ADAL" clId="{E65FCA16-1CC3-4BE6-91DC-BEE61A493C20}" dt="2021-07-22T19:35:49.058" v="3793" actId="20577"/>
          <ac:spMkLst>
            <pc:docMk/>
            <pc:sldMk cId="4080215538" sldId="10726"/>
            <ac:spMk id="6" creationId="{CFBE6F88-1FB1-4AE8-8D5E-F5065FFDC47F}"/>
          </ac:spMkLst>
        </pc:spChg>
        <pc:spChg chg="mod">
          <ac:chgData name="Saul Dolgin" userId="e6774ebc-6650-4c32-8020-57e384c571b1" providerId="ADAL" clId="{E65FCA16-1CC3-4BE6-91DC-BEE61A493C20}" dt="2021-07-22T19:26:32.899" v="3378" actId="20577"/>
          <ac:spMkLst>
            <pc:docMk/>
            <pc:sldMk cId="4080215538" sldId="10726"/>
            <ac:spMk id="9" creationId="{23008829-F8BD-4DF9-9C1B-82037161D25E}"/>
          </ac:spMkLst>
        </pc:spChg>
        <pc:spChg chg="mod">
          <ac:chgData name="Saul Dolgin" userId="e6774ebc-6650-4c32-8020-57e384c571b1" providerId="ADAL" clId="{E65FCA16-1CC3-4BE6-91DC-BEE61A493C20}" dt="2021-07-22T19:29:37.297" v="3568" actId="20577"/>
          <ac:spMkLst>
            <pc:docMk/>
            <pc:sldMk cId="4080215538" sldId="10726"/>
            <ac:spMk id="10" creationId="{0DF14BDB-6C48-4426-877D-D17842E1DE77}"/>
          </ac:spMkLst>
        </pc:spChg>
        <pc:spChg chg="mod">
          <ac:chgData name="Saul Dolgin" userId="e6774ebc-6650-4c32-8020-57e384c571b1" providerId="ADAL" clId="{E65FCA16-1CC3-4BE6-91DC-BEE61A493C20}" dt="2021-07-22T19:37:31.999" v="4025" actId="20577"/>
          <ac:spMkLst>
            <pc:docMk/>
            <pc:sldMk cId="4080215538" sldId="10726"/>
            <ac:spMk id="12" creationId="{9EB19764-ED82-48F8-886D-A8DE02F0159D}"/>
          </ac:spMkLst>
        </pc:spChg>
      </pc:sldChg>
      <pc:sldChg chg="addSp delSp modSp add mod">
        <pc:chgData name="Saul Dolgin" userId="e6774ebc-6650-4c32-8020-57e384c571b1" providerId="ADAL" clId="{E65FCA16-1CC3-4BE6-91DC-BEE61A493C20}" dt="2021-07-22T19:47:31.208" v="4550" actId="1076"/>
        <pc:sldMkLst>
          <pc:docMk/>
          <pc:sldMk cId="4113988744" sldId="10727"/>
        </pc:sldMkLst>
        <pc:spChg chg="del mod">
          <ac:chgData name="Saul Dolgin" userId="e6774ebc-6650-4c32-8020-57e384c571b1" providerId="ADAL" clId="{E65FCA16-1CC3-4BE6-91DC-BEE61A493C20}" dt="2021-07-22T19:41:02.990" v="4113"/>
          <ac:spMkLst>
            <pc:docMk/>
            <pc:sldMk cId="4113988744" sldId="10727"/>
            <ac:spMk id="2" creationId="{9BB0C267-C66F-438E-BCB5-EE39D23099A2}"/>
          </ac:spMkLst>
        </pc:spChg>
        <pc:spChg chg="add mod">
          <ac:chgData name="Saul Dolgin" userId="e6774ebc-6650-4c32-8020-57e384c571b1" providerId="ADAL" clId="{E65FCA16-1CC3-4BE6-91DC-BEE61A493C20}" dt="2021-07-22T19:43:53.008" v="4277" actId="20577"/>
          <ac:spMkLst>
            <pc:docMk/>
            <pc:sldMk cId="4113988744" sldId="10727"/>
            <ac:spMk id="7" creationId="{2D1A364D-B173-4D4F-8C03-56A06ED70611}"/>
          </ac:spMkLst>
        </pc:spChg>
        <pc:spChg chg="mod">
          <ac:chgData name="Saul Dolgin" userId="e6774ebc-6650-4c32-8020-57e384c571b1" providerId="ADAL" clId="{E65FCA16-1CC3-4BE6-91DC-BEE61A493C20}" dt="2021-07-22T19:40:08.165" v="4039" actId="20577"/>
          <ac:spMkLst>
            <pc:docMk/>
            <pc:sldMk cId="4113988744" sldId="10727"/>
            <ac:spMk id="9" creationId="{23008829-F8BD-4DF9-9C1B-82037161D25E}"/>
          </ac:spMkLst>
        </pc:spChg>
        <pc:spChg chg="mod">
          <ac:chgData name="Saul Dolgin" userId="e6774ebc-6650-4c32-8020-57e384c571b1" providerId="ADAL" clId="{E65FCA16-1CC3-4BE6-91DC-BEE61A493C20}" dt="2021-07-22T19:44:18.082" v="4306" actId="20577"/>
          <ac:spMkLst>
            <pc:docMk/>
            <pc:sldMk cId="4113988744" sldId="10727"/>
            <ac:spMk id="10" creationId="{0DF14BDB-6C48-4426-877D-D17842E1DE77}"/>
          </ac:spMkLst>
        </pc:spChg>
        <pc:spChg chg="mod">
          <ac:chgData name="Saul Dolgin" userId="e6774ebc-6650-4c32-8020-57e384c571b1" providerId="ADAL" clId="{E65FCA16-1CC3-4BE6-91DC-BEE61A493C20}" dt="2021-07-22T19:47:06.495" v="4549" actId="20577"/>
          <ac:spMkLst>
            <pc:docMk/>
            <pc:sldMk cId="4113988744" sldId="10727"/>
            <ac:spMk id="12" creationId="{9EB19764-ED82-48F8-886D-A8DE02F0159D}"/>
          </ac:spMkLst>
        </pc:spChg>
        <pc:picChg chg="add mod">
          <ac:chgData name="Saul Dolgin" userId="e6774ebc-6650-4c32-8020-57e384c571b1" providerId="ADAL" clId="{E65FCA16-1CC3-4BE6-91DC-BEE61A493C20}" dt="2021-07-22T19:47:31.208" v="4550" actId="1076"/>
          <ac:picMkLst>
            <pc:docMk/>
            <pc:sldMk cId="4113988744" sldId="10727"/>
            <ac:picMk id="1026" creationId="{4AE739F5-7E02-447B-BC8F-1161347658F2}"/>
          </ac:picMkLst>
        </pc:picChg>
      </pc:sldChg>
      <pc:sldChg chg="addSp delSp modSp add mod">
        <pc:chgData name="Saul Dolgin" userId="e6774ebc-6650-4c32-8020-57e384c571b1" providerId="ADAL" clId="{E65FCA16-1CC3-4BE6-91DC-BEE61A493C20}" dt="2021-07-22T20:07:07.545" v="5664" actId="20577"/>
        <pc:sldMkLst>
          <pc:docMk/>
          <pc:sldMk cId="3642415906" sldId="10728"/>
        </pc:sldMkLst>
        <pc:spChg chg="mod">
          <ac:chgData name="Saul Dolgin" userId="e6774ebc-6650-4c32-8020-57e384c571b1" providerId="ADAL" clId="{E65FCA16-1CC3-4BE6-91DC-BEE61A493C20}" dt="2021-07-22T20:04:00.680" v="5405" actId="20577"/>
          <ac:spMkLst>
            <pc:docMk/>
            <pc:sldMk cId="3642415906" sldId="10728"/>
            <ac:spMk id="7" creationId="{2D1A364D-B173-4D4F-8C03-56A06ED70611}"/>
          </ac:spMkLst>
        </pc:spChg>
        <pc:spChg chg="mod">
          <ac:chgData name="Saul Dolgin" userId="e6774ebc-6650-4c32-8020-57e384c571b1" providerId="ADAL" clId="{E65FCA16-1CC3-4BE6-91DC-BEE61A493C20}" dt="2021-07-22T19:51:37.896" v="4587" actId="20577"/>
          <ac:spMkLst>
            <pc:docMk/>
            <pc:sldMk cId="3642415906" sldId="10728"/>
            <ac:spMk id="9" creationId="{23008829-F8BD-4DF9-9C1B-82037161D25E}"/>
          </ac:spMkLst>
        </pc:spChg>
        <pc:spChg chg="mod">
          <ac:chgData name="Saul Dolgin" userId="e6774ebc-6650-4c32-8020-57e384c571b1" providerId="ADAL" clId="{E65FCA16-1CC3-4BE6-91DC-BEE61A493C20}" dt="2021-07-22T20:04:35.058" v="5413" actId="20577"/>
          <ac:spMkLst>
            <pc:docMk/>
            <pc:sldMk cId="3642415906" sldId="10728"/>
            <ac:spMk id="10" creationId="{0DF14BDB-6C48-4426-877D-D17842E1DE77}"/>
          </ac:spMkLst>
        </pc:spChg>
        <pc:spChg chg="mod">
          <ac:chgData name="Saul Dolgin" userId="e6774ebc-6650-4c32-8020-57e384c571b1" providerId="ADAL" clId="{E65FCA16-1CC3-4BE6-91DC-BEE61A493C20}" dt="2021-07-22T20:07:07.545" v="5664" actId="20577"/>
          <ac:spMkLst>
            <pc:docMk/>
            <pc:sldMk cId="3642415906" sldId="10728"/>
            <ac:spMk id="12" creationId="{9EB19764-ED82-48F8-886D-A8DE02F0159D}"/>
          </ac:spMkLst>
        </pc:spChg>
        <pc:picChg chg="del">
          <ac:chgData name="Saul Dolgin" userId="e6774ebc-6650-4c32-8020-57e384c571b1" providerId="ADAL" clId="{E65FCA16-1CC3-4BE6-91DC-BEE61A493C20}" dt="2021-07-22T19:59:56.840" v="5084" actId="478"/>
          <ac:picMkLst>
            <pc:docMk/>
            <pc:sldMk cId="3642415906" sldId="10728"/>
            <ac:picMk id="1026" creationId="{4AE739F5-7E02-447B-BC8F-1161347658F2}"/>
          </ac:picMkLst>
        </pc:picChg>
        <pc:picChg chg="add mod">
          <ac:chgData name="Saul Dolgin" userId="e6774ebc-6650-4c32-8020-57e384c571b1" providerId="ADAL" clId="{E65FCA16-1CC3-4BE6-91DC-BEE61A493C20}" dt="2021-07-22T20:04:39.357" v="5415" actId="14100"/>
          <ac:picMkLst>
            <pc:docMk/>
            <pc:sldMk cId="3642415906" sldId="10728"/>
            <ac:picMk id="2050" creationId="{4531A590-8A0C-472B-8E39-1A093B447180}"/>
          </ac:picMkLst>
        </pc:picChg>
      </pc:sldChg>
      <pc:sldChg chg="addSp delSp modSp add mod">
        <pc:chgData name="Saul Dolgin" userId="e6774ebc-6650-4c32-8020-57e384c571b1" providerId="ADAL" clId="{E65FCA16-1CC3-4BE6-91DC-BEE61A493C20}" dt="2021-07-24T16:17:23.485" v="8248" actId="21"/>
        <pc:sldMkLst>
          <pc:docMk/>
          <pc:sldMk cId="989282662" sldId="10729"/>
        </pc:sldMkLst>
        <pc:spChg chg="mod">
          <ac:chgData name="Saul Dolgin" userId="e6774ebc-6650-4c32-8020-57e384c571b1" providerId="ADAL" clId="{E65FCA16-1CC3-4BE6-91DC-BEE61A493C20}" dt="2021-07-22T20:45:03.316" v="6315" actId="20577"/>
          <ac:spMkLst>
            <pc:docMk/>
            <pc:sldMk cId="989282662" sldId="10729"/>
            <ac:spMk id="2" creationId="{9BB0C267-C66F-438E-BCB5-EE39D23099A2}"/>
          </ac:spMkLst>
        </pc:spChg>
        <pc:spChg chg="mod">
          <ac:chgData name="Saul Dolgin" userId="e6774ebc-6650-4c32-8020-57e384c571b1" providerId="ADAL" clId="{E65FCA16-1CC3-4BE6-91DC-BEE61A493C20}" dt="2021-07-24T15:35:39.479" v="7525" actId="20577"/>
          <ac:spMkLst>
            <pc:docMk/>
            <pc:sldMk cId="989282662" sldId="10729"/>
            <ac:spMk id="5" creationId="{917AEC3D-0DD3-45CC-A0DA-D52D73820AE2}"/>
          </ac:spMkLst>
        </pc:spChg>
        <pc:spChg chg="add mod">
          <ac:chgData name="Saul Dolgin" userId="e6774ebc-6650-4c32-8020-57e384c571b1" providerId="ADAL" clId="{E65FCA16-1CC3-4BE6-91DC-BEE61A493C20}" dt="2021-07-22T20:44:07.946" v="6149" actId="20577"/>
          <ac:spMkLst>
            <pc:docMk/>
            <pc:sldMk cId="989282662" sldId="10729"/>
            <ac:spMk id="6" creationId="{95F441C4-669E-453A-BC6C-91E53ADDAA3C}"/>
          </ac:spMkLst>
        </pc:spChg>
        <pc:spChg chg="add mod">
          <ac:chgData name="Saul Dolgin" userId="e6774ebc-6650-4c32-8020-57e384c571b1" providerId="ADAL" clId="{E65FCA16-1CC3-4BE6-91DC-BEE61A493C20}" dt="2021-07-22T20:43:58.234" v="6132" actId="1035"/>
          <ac:spMkLst>
            <pc:docMk/>
            <pc:sldMk cId="989282662" sldId="10729"/>
            <ac:spMk id="7" creationId="{57637E57-DBD3-4528-B02A-0A394CF55C00}"/>
          </ac:spMkLst>
        </pc:spChg>
        <pc:spChg chg="add del mod">
          <ac:chgData name="Saul Dolgin" userId="e6774ebc-6650-4c32-8020-57e384c571b1" providerId="ADAL" clId="{E65FCA16-1CC3-4BE6-91DC-BEE61A493C20}" dt="2021-07-24T16:17:23.485" v="8248" actId="21"/>
          <ac:spMkLst>
            <pc:docMk/>
            <pc:sldMk cId="989282662" sldId="10729"/>
            <ac:spMk id="8" creationId="{62C0DB33-E39D-4AAA-8B3C-1869D074DB29}"/>
          </ac:spMkLst>
        </pc:spChg>
        <pc:spChg chg="mod">
          <ac:chgData name="Saul Dolgin" userId="e6774ebc-6650-4c32-8020-57e384c571b1" providerId="ADAL" clId="{E65FCA16-1CC3-4BE6-91DC-BEE61A493C20}" dt="2021-07-22T20:40:21.572" v="5720" actId="20577"/>
          <ac:spMkLst>
            <pc:docMk/>
            <pc:sldMk cId="989282662" sldId="10729"/>
            <ac:spMk id="9" creationId="{23008829-F8BD-4DF9-9C1B-82037161D25E}"/>
          </ac:spMkLst>
        </pc:spChg>
        <pc:spChg chg="add del mod">
          <ac:chgData name="Saul Dolgin" userId="e6774ebc-6650-4c32-8020-57e384c571b1" providerId="ADAL" clId="{E65FCA16-1CC3-4BE6-91DC-BEE61A493C20}" dt="2021-07-24T16:17:23.485" v="8248" actId="21"/>
          <ac:spMkLst>
            <pc:docMk/>
            <pc:sldMk cId="989282662" sldId="10729"/>
            <ac:spMk id="10" creationId="{0DF14BDB-6C48-4426-877D-D17842E1DE77}"/>
          </ac:spMkLst>
        </pc:spChg>
        <pc:picChg chg="add mod">
          <ac:chgData name="Saul Dolgin" userId="e6774ebc-6650-4c32-8020-57e384c571b1" providerId="ADAL" clId="{E65FCA16-1CC3-4BE6-91DC-BEE61A493C20}" dt="2021-07-22T20:45:33.533" v="6319" actId="1076"/>
          <ac:picMkLst>
            <pc:docMk/>
            <pc:sldMk cId="989282662" sldId="10729"/>
            <ac:picMk id="4" creationId="{06BCB67A-B243-4B2D-B6AE-46AF11A7ACFA}"/>
          </ac:picMkLst>
        </pc:picChg>
      </pc:sldChg>
      <pc:sldChg chg="addSp delSp modSp add mod ord">
        <pc:chgData name="Saul Dolgin" userId="e6774ebc-6650-4c32-8020-57e384c571b1" providerId="ADAL" clId="{E65FCA16-1CC3-4BE6-91DC-BEE61A493C20}" dt="2021-07-24T15:44:02.636" v="7789" actId="20577"/>
        <pc:sldMkLst>
          <pc:docMk/>
          <pc:sldMk cId="3029444757" sldId="10730"/>
        </pc:sldMkLst>
        <pc:spChg chg="del">
          <ac:chgData name="Saul Dolgin" userId="e6774ebc-6650-4c32-8020-57e384c571b1" providerId="ADAL" clId="{E65FCA16-1CC3-4BE6-91DC-BEE61A493C20}" dt="2021-07-22T23:17:01.866" v="6842" actId="478"/>
          <ac:spMkLst>
            <pc:docMk/>
            <pc:sldMk cId="3029444757" sldId="10730"/>
            <ac:spMk id="2" creationId="{9BB0C267-C66F-438E-BCB5-EE39D23099A2}"/>
          </ac:spMkLst>
        </pc:spChg>
        <pc:spChg chg="add del mod">
          <ac:chgData name="Saul Dolgin" userId="e6774ebc-6650-4c32-8020-57e384c571b1" providerId="ADAL" clId="{E65FCA16-1CC3-4BE6-91DC-BEE61A493C20}" dt="2021-07-23T18:12:44.056" v="7228" actId="478"/>
          <ac:spMkLst>
            <pc:docMk/>
            <pc:sldMk cId="3029444757" sldId="10730"/>
            <ac:spMk id="3" creationId="{9AEDCA2D-2771-4536-A111-36D629D93EBA}"/>
          </ac:spMkLst>
        </pc:spChg>
        <pc:spChg chg="del">
          <ac:chgData name="Saul Dolgin" userId="e6774ebc-6650-4c32-8020-57e384c571b1" providerId="ADAL" clId="{E65FCA16-1CC3-4BE6-91DC-BEE61A493C20}" dt="2021-07-23T18:12:46.139" v="7229" actId="478"/>
          <ac:spMkLst>
            <pc:docMk/>
            <pc:sldMk cId="3029444757" sldId="10730"/>
            <ac:spMk id="5" creationId="{917AEC3D-0DD3-45CC-A0DA-D52D73820AE2}"/>
          </ac:spMkLst>
        </pc:spChg>
        <pc:spChg chg="del">
          <ac:chgData name="Saul Dolgin" userId="e6774ebc-6650-4c32-8020-57e384c571b1" providerId="ADAL" clId="{E65FCA16-1CC3-4BE6-91DC-BEE61A493C20}" dt="2021-07-22T23:17:00.006" v="6841" actId="478"/>
          <ac:spMkLst>
            <pc:docMk/>
            <pc:sldMk cId="3029444757" sldId="10730"/>
            <ac:spMk id="6" creationId="{95F441C4-669E-453A-BC6C-91E53ADDAA3C}"/>
          </ac:spMkLst>
        </pc:spChg>
        <pc:spChg chg="del">
          <ac:chgData name="Saul Dolgin" userId="e6774ebc-6650-4c32-8020-57e384c571b1" providerId="ADAL" clId="{E65FCA16-1CC3-4BE6-91DC-BEE61A493C20}" dt="2021-07-22T23:16:52.315" v="6840" actId="478"/>
          <ac:spMkLst>
            <pc:docMk/>
            <pc:sldMk cId="3029444757" sldId="10730"/>
            <ac:spMk id="7" creationId="{57637E57-DBD3-4528-B02A-0A394CF55C00}"/>
          </ac:spMkLst>
        </pc:spChg>
        <pc:spChg chg="add del mod">
          <ac:chgData name="Saul Dolgin" userId="e6774ebc-6650-4c32-8020-57e384c571b1" providerId="ADAL" clId="{E65FCA16-1CC3-4BE6-91DC-BEE61A493C20}" dt="2021-07-24T15:32:49.165" v="7450" actId="478"/>
          <ac:spMkLst>
            <pc:docMk/>
            <pc:sldMk cId="3029444757" sldId="10730"/>
            <ac:spMk id="7" creationId="{7A4D29AE-4ACF-43FD-BF8E-66B14E2D2F66}"/>
          </ac:spMkLst>
        </pc:spChg>
        <pc:spChg chg="add mod">
          <ac:chgData name="Saul Dolgin" userId="e6774ebc-6650-4c32-8020-57e384c571b1" providerId="ADAL" clId="{E65FCA16-1CC3-4BE6-91DC-BEE61A493C20}" dt="2021-07-24T15:44:02.636" v="7789" actId="20577"/>
          <ac:spMkLst>
            <pc:docMk/>
            <pc:sldMk cId="3029444757" sldId="10730"/>
            <ac:spMk id="8" creationId="{95770C3D-AFAD-4A80-A6F5-59A3DDC04091}"/>
          </ac:spMkLst>
        </pc:spChg>
        <pc:spChg chg="mod">
          <ac:chgData name="Saul Dolgin" userId="e6774ebc-6650-4c32-8020-57e384c571b1" providerId="ADAL" clId="{E65FCA16-1CC3-4BE6-91DC-BEE61A493C20}" dt="2021-07-24T15:35:11.125" v="7479" actId="20577"/>
          <ac:spMkLst>
            <pc:docMk/>
            <pc:sldMk cId="3029444757" sldId="10730"/>
            <ac:spMk id="9" creationId="{23008829-F8BD-4DF9-9C1B-82037161D25E}"/>
          </ac:spMkLst>
        </pc:spChg>
        <pc:spChg chg="del">
          <ac:chgData name="Saul Dolgin" userId="e6774ebc-6650-4c32-8020-57e384c571b1" providerId="ADAL" clId="{E65FCA16-1CC3-4BE6-91DC-BEE61A493C20}" dt="2021-07-23T18:12:40.352" v="7227" actId="478"/>
          <ac:spMkLst>
            <pc:docMk/>
            <pc:sldMk cId="3029444757" sldId="10730"/>
            <ac:spMk id="10" creationId="{0DF14BDB-6C48-4426-877D-D17842E1DE77}"/>
          </ac:spMkLst>
        </pc:spChg>
        <pc:picChg chg="del mod">
          <ac:chgData name="Saul Dolgin" userId="e6774ebc-6650-4c32-8020-57e384c571b1" providerId="ADAL" clId="{E65FCA16-1CC3-4BE6-91DC-BEE61A493C20}" dt="2021-07-22T23:16:50.371" v="6839" actId="478"/>
          <ac:picMkLst>
            <pc:docMk/>
            <pc:sldMk cId="3029444757" sldId="10730"/>
            <ac:picMk id="4" creationId="{06BCB67A-B243-4B2D-B6AE-46AF11A7ACFA}"/>
          </ac:picMkLst>
        </pc:picChg>
        <pc:picChg chg="add del mod">
          <ac:chgData name="Saul Dolgin" userId="e6774ebc-6650-4c32-8020-57e384c571b1" providerId="ADAL" clId="{E65FCA16-1CC3-4BE6-91DC-BEE61A493C20}" dt="2021-07-24T15:33:00.980" v="7455" actId="478"/>
          <ac:picMkLst>
            <pc:docMk/>
            <pc:sldMk cId="3029444757" sldId="10730"/>
            <ac:picMk id="6" creationId="{60D44E6C-2783-4D14-80EC-7547D55667EA}"/>
          </ac:picMkLst>
        </pc:picChg>
        <pc:picChg chg="add mod">
          <ac:chgData name="Saul Dolgin" userId="e6774ebc-6650-4c32-8020-57e384c571b1" providerId="ADAL" clId="{E65FCA16-1CC3-4BE6-91DC-BEE61A493C20}" dt="2021-07-24T15:33:19.604" v="7457" actId="1076"/>
          <ac:picMkLst>
            <pc:docMk/>
            <pc:sldMk cId="3029444757" sldId="10730"/>
            <ac:picMk id="12" creationId="{B98EB448-0975-4925-A7C2-6CDCB83D9433}"/>
          </ac:picMkLst>
        </pc:picChg>
      </pc:sldChg>
      <pc:sldChg chg="addSp modSp add del mod">
        <pc:chgData name="Saul Dolgin" userId="e6774ebc-6650-4c32-8020-57e384c571b1" providerId="ADAL" clId="{E65FCA16-1CC3-4BE6-91DC-BEE61A493C20}" dt="2021-07-23T18:13:01.076" v="7251" actId="2696"/>
        <pc:sldMkLst>
          <pc:docMk/>
          <pc:sldMk cId="3716621581" sldId="10731"/>
        </pc:sldMkLst>
        <pc:spChg chg="add mod">
          <ac:chgData name="Saul Dolgin" userId="e6774ebc-6650-4c32-8020-57e384c571b1" providerId="ADAL" clId="{E65FCA16-1CC3-4BE6-91DC-BEE61A493C20}" dt="2021-07-22T23:18:30.307" v="7011" actId="20577"/>
          <ac:spMkLst>
            <pc:docMk/>
            <pc:sldMk cId="3716621581" sldId="10731"/>
            <ac:spMk id="6" creationId="{6432FBE0-D4C7-43C3-96CA-7E677627E423}"/>
          </ac:spMkLst>
        </pc:spChg>
        <pc:spChg chg="mod">
          <ac:chgData name="Saul Dolgin" userId="e6774ebc-6650-4c32-8020-57e384c571b1" providerId="ADAL" clId="{E65FCA16-1CC3-4BE6-91DC-BEE61A493C20}" dt="2021-07-22T23:17:49.102" v="6881" actId="5793"/>
          <ac:spMkLst>
            <pc:docMk/>
            <pc:sldMk cId="3716621581" sldId="10731"/>
            <ac:spMk id="9" creationId="{23008829-F8BD-4DF9-9C1B-82037161D25E}"/>
          </ac:spMkLst>
        </pc:spChg>
      </pc:sldChg>
      <pc:sldChg chg="modSp add del mod">
        <pc:chgData name="Saul Dolgin" userId="e6774ebc-6650-4c32-8020-57e384c571b1" providerId="ADAL" clId="{E65FCA16-1CC3-4BE6-91DC-BEE61A493C20}" dt="2021-07-23T18:13:15.509" v="7267" actId="2696"/>
        <pc:sldMkLst>
          <pc:docMk/>
          <pc:sldMk cId="582024245" sldId="10732"/>
        </pc:sldMkLst>
        <pc:spChg chg="mod">
          <ac:chgData name="Saul Dolgin" userId="e6774ebc-6650-4c32-8020-57e384c571b1" providerId="ADAL" clId="{E65FCA16-1CC3-4BE6-91DC-BEE61A493C20}" dt="2021-07-22T23:20:26.164" v="7196" actId="5793"/>
          <ac:spMkLst>
            <pc:docMk/>
            <pc:sldMk cId="582024245" sldId="10732"/>
            <ac:spMk id="6" creationId="{6432FBE0-D4C7-43C3-96CA-7E677627E423}"/>
          </ac:spMkLst>
        </pc:spChg>
        <pc:spChg chg="mod">
          <ac:chgData name="Saul Dolgin" userId="e6774ebc-6650-4c32-8020-57e384c571b1" providerId="ADAL" clId="{E65FCA16-1CC3-4BE6-91DC-BEE61A493C20}" dt="2021-07-22T23:19:59.100" v="7081" actId="20577"/>
          <ac:spMkLst>
            <pc:docMk/>
            <pc:sldMk cId="582024245" sldId="10732"/>
            <ac:spMk id="9" creationId="{23008829-F8BD-4DF9-9C1B-82037161D25E}"/>
          </ac:spMkLst>
        </pc:spChg>
      </pc:sldChg>
      <pc:sldChg chg="addSp delSp modSp add mod ord modNotesTx">
        <pc:chgData name="Saul Dolgin" userId="e6774ebc-6650-4c32-8020-57e384c571b1" providerId="ADAL" clId="{E65FCA16-1CC3-4BE6-91DC-BEE61A493C20}" dt="2021-07-26T21:14:41.087" v="10400" actId="20577"/>
        <pc:sldMkLst>
          <pc:docMk/>
          <pc:sldMk cId="566477694" sldId="10746"/>
        </pc:sldMkLst>
        <pc:spChg chg="mod">
          <ac:chgData name="Saul Dolgin" userId="e6774ebc-6650-4c32-8020-57e384c571b1" providerId="ADAL" clId="{E65FCA16-1CC3-4BE6-91DC-BEE61A493C20}" dt="2021-07-23T19:54:07.988" v="7302" actId="20577"/>
          <ac:spMkLst>
            <pc:docMk/>
            <pc:sldMk cId="566477694" sldId="10746"/>
            <ac:spMk id="2" creationId="{B15B2A05-38DB-4E8C-8CCE-AE79CBF1E68E}"/>
          </ac:spMkLst>
        </pc:spChg>
        <pc:spChg chg="add del mod">
          <ac:chgData name="Saul Dolgin" userId="e6774ebc-6650-4c32-8020-57e384c571b1" providerId="ADAL" clId="{E65FCA16-1CC3-4BE6-91DC-BEE61A493C20}" dt="2021-07-26T20:52:10.748" v="9651" actId="22"/>
          <ac:spMkLst>
            <pc:docMk/>
            <pc:sldMk cId="566477694" sldId="10746"/>
            <ac:spMk id="5" creationId="{BCCCEB62-0415-43B9-878F-96CE89F21F99}"/>
          </ac:spMkLst>
        </pc:spChg>
        <pc:picChg chg="add mod ord modCrop">
          <ac:chgData name="Saul Dolgin" userId="e6774ebc-6650-4c32-8020-57e384c571b1" providerId="ADAL" clId="{E65FCA16-1CC3-4BE6-91DC-BEE61A493C20}" dt="2021-07-26T20:52:10.748" v="9651" actId="22"/>
          <ac:picMkLst>
            <pc:docMk/>
            <pc:sldMk cId="566477694" sldId="10746"/>
            <ac:picMk id="6" creationId="{BC44E633-1073-457D-A7EB-FE96AB51A6BF}"/>
          </ac:picMkLst>
        </pc:picChg>
        <pc:picChg chg="del">
          <ac:chgData name="Saul Dolgin" userId="e6774ebc-6650-4c32-8020-57e384c571b1" providerId="ADAL" clId="{E65FCA16-1CC3-4BE6-91DC-BEE61A493C20}" dt="2021-07-23T19:54:09.758" v="7303" actId="478"/>
          <ac:picMkLst>
            <pc:docMk/>
            <pc:sldMk cId="566477694" sldId="10746"/>
            <ac:picMk id="10" creationId="{25BFBD57-C8F9-4F11-A174-7E960D1CFC88}"/>
          </ac:picMkLst>
        </pc:picChg>
      </pc:sldChg>
      <pc:sldChg chg="add ord">
        <pc:chgData name="Saul Dolgin" userId="e6774ebc-6650-4c32-8020-57e384c571b1" providerId="ADAL" clId="{E65FCA16-1CC3-4BE6-91DC-BEE61A493C20}" dt="2021-07-23T18:09:04.841" v="7199"/>
        <pc:sldMkLst>
          <pc:docMk/>
          <pc:sldMk cId="2727524928" sldId="10747"/>
        </pc:sldMkLst>
      </pc:sldChg>
      <pc:sldChg chg="addSp delSp modSp add mod ord">
        <pc:chgData name="Saul Dolgin" userId="e6774ebc-6650-4c32-8020-57e384c571b1" providerId="ADAL" clId="{E65FCA16-1CC3-4BE6-91DC-BEE61A493C20}" dt="2021-07-23T18:12:06.618" v="7225"/>
        <pc:sldMkLst>
          <pc:docMk/>
          <pc:sldMk cId="825646809" sldId="10748"/>
        </pc:sldMkLst>
        <pc:spChg chg="del">
          <ac:chgData name="Saul Dolgin" userId="e6774ebc-6650-4c32-8020-57e384c571b1" providerId="ADAL" clId="{E65FCA16-1CC3-4BE6-91DC-BEE61A493C20}" dt="2021-07-23T18:09:15.347" v="7201" actId="478"/>
          <ac:spMkLst>
            <pc:docMk/>
            <pc:sldMk cId="825646809" sldId="10748"/>
            <ac:spMk id="2" creationId="{9BB0C267-C66F-438E-BCB5-EE39D23099A2}"/>
          </ac:spMkLst>
        </pc:spChg>
        <pc:spChg chg="add del mod">
          <ac:chgData name="Saul Dolgin" userId="e6774ebc-6650-4c32-8020-57e384c571b1" providerId="ADAL" clId="{E65FCA16-1CC3-4BE6-91DC-BEE61A493C20}" dt="2021-07-23T18:09:17.810" v="7202" actId="478"/>
          <ac:spMkLst>
            <pc:docMk/>
            <pc:sldMk cId="825646809" sldId="10748"/>
            <ac:spMk id="4" creationId="{B5FE5651-C417-4891-BD98-615052E9ADFF}"/>
          </ac:spMkLst>
        </pc:spChg>
        <pc:spChg chg="del">
          <ac:chgData name="Saul Dolgin" userId="e6774ebc-6650-4c32-8020-57e384c571b1" providerId="ADAL" clId="{E65FCA16-1CC3-4BE6-91DC-BEE61A493C20}" dt="2021-07-23T18:09:15.347" v="7201" actId="478"/>
          <ac:spMkLst>
            <pc:docMk/>
            <pc:sldMk cId="825646809" sldId="10748"/>
            <ac:spMk id="6" creationId="{CFBE6F88-1FB1-4AE8-8D5E-F5065FFDC47F}"/>
          </ac:spMkLst>
        </pc:spChg>
        <pc:spChg chg="add del mod">
          <ac:chgData name="Saul Dolgin" userId="e6774ebc-6650-4c32-8020-57e384c571b1" providerId="ADAL" clId="{E65FCA16-1CC3-4BE6-91DC-BEE61A493C20}" dt="2021-07-23T18:09:19.554" v="7203" actId="478"/>
          <ac:spMkLst>
            <pc:docMk/>
            <pc:sldMk cId="825646809" sldId="10748"/>
            <ac:spMk id="7" creationId="{C6078CC1-5F41-43B6-8F77-7BD3CA76B3CA}"/>
          </ac:spMkLst>
        </pc:spChg>
        <pc:spChg chg="del">
          <ac:chgData name="Saul Dolgin" userId="e6774ebc-6650-4c32-8020-57e384c571b1" providerId="ADAL" clId="{E65FCA16-1CC3-4BE6-91DC-BEE61A493C20}" dt="2021-07-23T18:09:15.347" v="7201" actId="478"/>
          <ac:spMkLst>
            <pc:docMk/>
            <pc:sldMk cId="825646809" sldId="10748"/>
            <ac:spMk id="9" creationId="{23008829-F8BD-4DF9-9C1B-82037161D25E}"/>
          </ac:spMkLst>
        </pc:spChg>
        <pc:spChg chg="del">
          <ac:chgData name="Saul Dolgin" userId="e6774ebc-6650-4c32-8020-57e384c571b1" providerId="ADAL" clId="{E65FCA16-1CC3-4BE6-91DC-BEE61A493C20}" dt="2021-07-23T18:09:15.347" v="7201" actId="478"/>
          <ac:spMkLst>
            <pc:docMk/>
            <pc:sldMk cId="825646809" sldId="10748"/>
            <ac:spMk id="10" creationId="{0DF14BDB-6C48-4426-877D-D17842E1DE77}"/>
          </ac:spMkLst>
        </pc:spChg>
        <pc:spChg chg="add del mod">
          <ac:chgData name="Saul Dolgin" userId="e6774ebc-6650-4c32-8020-57e384c571b1" providerId="ADAL" clId="{E65FCA16-1CC3-4BE6-91DC-BEE61A493C20}" dt="2021-07-23T18:09:30.902" v="7205"/>
          <ac:spMkLst>
            <pc:docMk/>
            <pc:sldMk cId="825646809" sldId="10748"/>
            <ac:spMk id="11" creationId="{6C8B3D64-31D3-4901-A9EF-FBAA785B29F8}"/>
          </ac:spMkLst>
        </pc:spChg>
        <pc:spChg chg="del">
          <ac:chgData name="Saul Dolgin" userId="e6774ebc-6650-4c32-8020-57e384c571b1" providerId="ADAL" clId="{E65FCA16-1CC3-4BE6-91DC-BEE61A493C20}" dt="2021-07-23T18:09:15.347" v="7201" actId="478"/>
          <ac:spMkLst>
            <pc:docMk/>
            <pc:sldMk cId="825646809" sldId="10748"/>
            <ac:spMk id="12" creationId="{9EB19764-ED82-48F8-886D-A8DE02F0159D}"/>
          </ac:spMkLst>
        </pc:spChg>
        <pc:spChg chg="add del mod">
          <ac:chgData name="Saul Dolgin" userId="e6774ebc-6650-4c32-8020-57e384c571b1" providerId="ADAL" clId="{E65FCA16-1CC3-4BE6-91DC-BEE61A493C20}" dt="2021-07-23T18:09:30.902" v="7205"/>
          <ac:spMkLst>
            <pc:docMk/>
            <pc:sldMk cId="825646809" sldId="10748"/>
            <ac:spMk id="13" creationId="{13B20C80-4C8D-4714-AB7B-E82C7F15726E}"/>
          </ac:spMkLst>
        </pc:spChg>
        <pc:spChg chg="add del mod">
          <ac:chgData name="Saul Dolgin" userId="e6774ebc-6650-4c32-8020-57e384c571b1" providerId="ADAL" clId="{E65FCA16-1CC3-4BE6-91DC-BEE61A493C20}" dt="2021-07-23T18:09:30.902" v="7205"/>
          <ac:spMkLst>
            <pc:docMk/>
            <pc:sldMk cId="825646809" sldId="10748"/>
            <ac:spMk id="14" creationId="{78ACAC21-AFA5-4A5A-B518-ED9E26AB0052}"/>
          </ac:spMkLst>
        </pc:spChg>
        <pc:spChg chg="add del mod">
          <ac:chgData name="Saul Dolgin" userId="e6774ebc-6650-4c32-8020-57e384c571b1" providerId="ADAL" clId="{E65FCA16-1CC3-4BE6-91DC-BEE61A493C20}" dt="2021-07-23T18:09:30.902" v="7205"/>
          <ac:spMkLst>
            <pc:docMk/>
            <pc:sldMk cId="825646809" sldId="10748"/>
            <ac:spMk id="15" creationId="{ABC443BD-FC35-4D18-BA5F-B27C145314C6}"/>
          </ac:spMkLst>
        </pc:spChg>
        <pc:spChg chg="add del mod">
          <ac:chgData name="Saul Dolgin" userId="e6774ebc-6650-4c32-8020-57e384c571b1" providerId="ADAL" clId="{E65FCA16-1CC3-4BE6-91DC-BEE61A493C20}" dt="2021-07-23T18:09:30.902" v="7205"/>
          <ac:spMkLst>
            <pc:docMk/>
            <pc:sldMk cId="825646809" sldId="10748"/>
            <ac:spMk id="16" creationId="{BCEB3381-5BF9-405B-A453-FE019DA173AD}"/>
          </ac:spMkLst>
        </pc:spChg>
        <pc:spChg chg="add del mod">
          <ac:chgData name="Saul Dolgin" userId="e6774ebc-6650-4c32-8020-57e384c571b1" providerId="ADAL" clId="{E65FCA16-1CC3-4BE6-91DC-BEE61A493C20}" dt="2021-07-23T18:09:30.902" v="7205"/>
          <ac:spMkLst>
            <pc:docMk/>
            <pc:sldMk cId="825646809" sldId="10748"/>
            <ac:spMk id="17" creationId="{AABE5275-6ADB-4FB1-B966-C686D8A57828}"/>
          </ac:spMkLst>
        </pc:spChg>
        <pc:spChg chg="add del mod">
          <ac:chgData name="Saul Dolgin" userId="e6774ebc-6650-4c32-8020-57e384c571b1" providerId="ADAL" clId="{E65FCA16-1CC3-4BE6-91DC-BEE61A493C20}" dt="2021-07-23T18:09:30.902" v="7205"/>
          <ac:spMkLst>
            <pc:docMk/>
            <pc:sldMk cId="825646809" sldId="10748"/>
            <ac:spMk id="18" creationId="{09CAEC23-2425-44E7-9796-C69B6B379F6C}"/>
          </ac:spMkLst>
        </pc:spChg>
        <pc:spChg chg="add del mod">
          <ac:chgData name="Saul Dolgin" userId="e6774ebc-6650-4c32-8020-57e384c571b1" providerId="ADAL" clId="{E65FCA16-1CC3-4BE6-91DC-BEE61A493C20}" dt="2021-07-23T18:09:30.902" v="7205"/>
          <ac:spMkLst>
            <pc:docMk/>
            <pc:sldMk cId="825646809" sldId="10748"/>
            <ac:spMk id="19" creationId="{950A2683-1C95-4818-B4FE-581EBC510156}"/>
          </ac:spMkLst>
        </pc:spChg>
        <pc:spChg chg="add del mod">
          <ac:chgData name="Saul Dolgin" userId="e6774ebc-6650-4c32-8020-57e384c571b1" providerId="ADAL" clId="{E65FCA16-1CC3-4BE6-91DC-BEE61A493C20}" dt="2021-07-23T18:09:30.902" v="7205"/>
          <ac:spMkLst>
            <pc:docMk/>
            <pc:sldMk cId="825646809" sldId="10748"/>
            <ac:spMk id="20" creationId="{E4FC2773-AB7D-4F80-812D-BFDECDD8C650}"/>
          </ac:spMkLst>
        </pc:spChg>
        <pc:spChg chg="add del mod">
          <ac:chgData name="Saul Dolgin" userId="e6774ebc-6650-4c32-8020-57e384c571b1" providerId="ADAL" clId="{E65FCA16-1CC3-4BE6-91DC-BEE61A493C20}" dt="2021-07-23T18:09:30.902" v="7205"/>
          <ac:spMkLst>
            <pc:docMk/>
            <pc:sldMk cId="825646809" sldId="10748"/>
            <ac:spMk id="21" creationId="{60CDBD40-0146-4006-BA9E-CA828046946A}"/>
          </ac:spMkLst>
        </pc:spChg>
        <pc:spChg chg="mod">
          <ac:chgData name="Saul Dolgin" userId="e6774ebc-6650-4c32-8020-57e384c571b1" providerId="ADAL" clId="{E65FCA16-1CC3-4BE6-91DC-BEE61A493C20}" dt="2021-07-23T18:09:25.195" v="7204"/>
          <ac:spMkLst>
            <pc:docMk/>
            <pc:sldMk cId="825646809" sldId="10748"/>
            <ac:spMk id="23" creationId="{A7D18111-C2FA-44BD-B9F6-6F6D2574A0B6}"/>
          </ac:spMkLst>
        </pc:spChg>
        <pc:spChg chg="mod">
          <ac:chgData name="Saul Dolgin" userId="e6774ebc-6650-4c32-8020-57e384c571b1" providerId="ADAL" clId="{E65FCA16-1CC3-4BE6-91DC-BEE61A493C20}" dt="2021-07-23T18:09:25.195" v="7204"/>
          <ac:spMkLst>
            <pc:docMk/>
            <pc:sldMk cId="825646809" sldId="10748"/>
            <ac:spMk id="24" creationId="{136F3EB6-B94F-496C-91CC-196208A581D8}"/>
          </ac:spMkLst>
        </pc:spChg>
        <pc:spChg chg="add mod">
          <ac:chgData name="Saul Dolgin" userId="e6774ebc-6650-4c32-8020-57e384c571b1" providerId="ADAL" clId="{E65FCA16-1CC3-4BE6-91DC-BEE61A493C20}" dt="2021-07-23T18:09:39.257" v="7209" actId="207"/>
          <ac:spMkLst>
            <pc:docMk/>
            <pc:sldMk cId="825646809" sldId="10748"/>
            <ac:spMk id="25" creationId="{0CC8B948-6128-4A5C-ABF8-B370A1AFD6B6}"/>
          </ac:spMkLst>
        </pc:spChg>
        <pc:spChg chg="add del mod">
          <ac:chgData name="Saul Dolgin" userId="e6774ebc-6650-4c32-8020-57e384c571b1" providerId="ADAL" clId="{E65FCA16-1CC3-4BE6-91DC-BEE61A493C20}" dt="2021-07-23T18:10:20.193" v="7214" actId="478"/>
          <ac:spMkLst>
            <pc:docMk/>
            <pc:sldMk cId="825646809" sldId="10748"/>
            <ac:spMk id="26" creationId="{38D0D6C7-1B81-484C-995C-0A57153DCA9E}"/>
          </ac:spMkLst>
        </pc:spChg>
        <pc:spChg chg="add del mod">
          <ac:chgData name="Saul Dolgin" userId="e6774ebc-6650-4c32-8020-57e384c571b1" providerId="ADAL" clId="{E65FCA16-1CC3-4BE6-91DC-BEE61A493C20}" dt="2021-07-23T18:10:20.193" v="7214" actId="478"/>
          <ac:spMkLst>
            <pc:docMk/>
            <pc:sldMk cId="825646809" sldId="10748"/>
            <ac:spMk id="27" creationId="{C2E4AB52-8E64-44E7-9A73-BFB7ECD401C9}"/>
          </ac:spMkLst>
        </pc:spChg>
        <pc:spChg chg="add del mod">
          <ac:chgData name="Saul Dolgin" userId="e6774ebc-6650-4c32-8020-57e384c571b1" providerId="ADAL" clId="{E65FCA16-1CC3-4BE6-91DC-BEE61A493C20}" dt="2021-07-23T18:10:20.193" v="7214" actId="478"/>
          <ac:spMkLst>
            <pc:docMk/>
            <pc:sldMk cId="825646809" sldId="10748"/>
            <ac:spMk id="28" creationId="{5E807144-5C82-4623-B0EF-93F7937A79F8}"/>
          </ac:spMkLst>
        </pc:spChg>
        <pc:spChg chg="add del mod">
          <ac:chgData name="Saul Dolgin" userId="e6774ebc-6650-4c32-8020-57e384c571b1" providerId="ADAL" clId="{E65FCA16-1CC3-4BE6-91DC-BEE61A493C20}" dt="2021-07-23T18:10:20.193" v="7214" actId="478"/>
          <ac:spMkLst>
            <pc:docMk/>
            <pc:sldMk cId="825646809" sldId="10748"/>
            <ac:spMk id="29" creationId="{1482359C-51E1-4A5F-BB93-E7B074E47AF0}"/>
          </ac:spMkLst>
        </pc:spChg>
        <pc:spChg chg="add del mod">
          <ac:chgData name="Saul Dolgin" userId="e6774ebc-6650-4c32-8020-57e384c571b1" providerId="ADAL" clId="{E65FCA16-1CC3-4BE6-91DC-BEE61A493C20}" dt="2021-07-23T18:10:20.193" v="7214" actId="478"/>
          <ac:spMkLst>
            <pc:docMk/>
            <pc:sldMk cId="825646809" sldId="10748"/>
            <ac:spMk id="30" creationId="{5B841733-32BA-40FC-9867-3E2C6DAA8364}"/>
          </ac:spMkLst>
        </pc:spChg>
        <pc:spChg chg="add del mod">
          <ac:chgData name="Saul Dolgin" userId="e6774ebc-6650-4c32-8020-57e384c571b1" providerId="ADAL" clId="{E65FCA16-1CC3-4BE6-91DC-BEE61A493C20}" dt="2021-07-23T18:10:20.193" v="7214" actId="478"/>
          <ac:spMkLst>
            <pc:docMk/>
            <pc:sldMk cId="825646809" sldId="10748"/>
            <ac:spMk id="31" creationId="{2901F07B-5533-4706-B063-A8FD4271E5F7}"/>
          </ac:spMkLst>
        </pc:spChg>
        <pc:spChg chg="add del mod">
          <ac:chgData name="Saul Dolgin" userId="e6774ebc-6650-4c32-8020-57e384c571b1" providerId="ADAL" clId="{E65FCA16-1CC3-4BE6-91DC-BEE61A493C20}" dt="2021-07-23T18:10:20.193" v="7214" actId="478"/>
          <ac:spMkLst>
            <pc:docMk/>
            <pc:sldMk cId="825646809" sldId="10748"/>
            <ac:spMk id="32" creationId="{ED03C3C2-2F89-48DC-8787-054758588CFF}"/>
          </ac:spMkLst>
        </pc:spChg>
        <pc:spChg chg="add del mod">
          <ac:chgData name="Saul Dolgin" userId="e6774ebc-6650-4c32-8020-57e384c571b1" providerId="ADAL" clId="{E65FCA16-1CC3-4BE6-91DC-BEE61A493C20}" dt="2021-07-23T18:10:20.193" v="7214" actId="478"/>
          <ac:spMkLst>
            <pc:docMk/>
            <pc:sldMk cId="825646809" sldId="10748"/>
            <ac:spMk id="33" creationId="{F73D5CF6-0CA4-41B9-9DA9-B4DC5F39074B}"/>
          </ac:spMkLst>
        </pc:spChg>
        <pc:spChg chg="add mod">
          <ac:chgData name="Saul Dolgin" userId="e6774ebc-6650-4c32-8020-57e384c571b1" providerId="ADAL" clId="{E65FCA16-1CC3-4BE6-91DC-BEE61A493C20}" dt="2021-07-23T18:09:41.050" v="7210" actId="207"/>
          <ac:spMkLst>
            <pc:docMk/>
            <pc:sldMk cId="825646809" sldId="10748"/>
            <ac:spMk id="34" creationId="{8D04A02F-FB52-4ED2-B2EE-4805C24E8AE3}"/>
          </ac:spMkLst>
        </pc:spChg>
        <pc:spChg chg="mod">
          <ac:chgData name="Saul Dolgin" userId="e6774ebc-6650-4c32-8020-57e384c571b1" providerId="ADAL" clId="{E65FCA16-1CC3-4BE6-91DC-BEE61A493C20}" dt="2021-07-23T18:09:44.819" v="7211" actId="207"/>
          <ac:spMkLst>
            <pc:docMk/>
            <pc:sldMk cId="825646809" sldId="10748"/>
            <ac:spMk id="36" creationId="{C8F5FF7B-BADD-4EF7-B3B6-7BBFC0943AA6}"/>
          </ac:spMkLst>
        </pc:spChg>
        <pc:spChg chg="mod">
          <ac:chgData name="Saul Dolgin" userId="e6774ebc-6650-4c32-8020-57e384c571b1" providerId="ADAL" clId="{E65FCA16-1CC3-4BE6-91DC-BEE61A493C20}" dt="2021-07-23T18:09:34.945" v="7208"/>
          <ac:spMkLst>
            <pc:docMk/>
            <pc:sldMk cId="825646809" sldId="10748"/>
            <ac:spMk id="37" creationId="{DF69F924-00AC-4939-949F-703DB39B9C3A}"/>
          </ac:spMkLst>
        </pc:spChg>
        <pc:spChg chg="add mod">
          <ac:chgData name="Saul Dolgin" userId="e6774ebc-6650-4c32-8020-57e384c571b1" providerId="ADAL" clId="{E65FCA16-1CC3-4BE6-91DC-BEE61A493C20}" dt="2021-07-23T18:11:52.400" v="7223" actId="1076"/>
          <ac:spMkLst>
            <pc:docMk/>
            <pc:sldMk cId="825646809" sldId="10748"/>
            <ac:spMk id="40" creationId="{C49DD4AB-DF18-4509-8D64-E14E08450290}"/>
          </ac:spMkLst>
        </pc:spChg>
        <pc:grpChg chg="add del mod">
          <ac:chgData name="Saul Dolgin" userId="e6774ebc-6650-4c32-8020-57e384c571b1" providerId="ADAL" clId="{E65FCA16-1CC3-4BE6-91DC-BEE61A493C20}" dt="2021-07-23T18:09:30.902" v="7205"/>
          <ac:grpSpMkLst>
            <pc:docMk/>
            <pc:sldMk cId="825646809" sldId="10748"/>
            <ac:grpSpMk id="22" creationId="{4041B250-38FE-4AAF-A079-01D3916DD4E4}"/>
          </ac:grpSpMkLst>
        </pc:grpChg>
        <pc:grpChg chg="add mod">
          <ac:chgData name="Saul Dolgin" userId="e6774ebc-6650-4c32-8020-57e384c571b1" providerId="ADAL" clId="{E65FCA16-1CC3-4BE6-91DC-BEE61A493C20}" dt="2021-07-23T18:09:34.945" v="7208"/>
          <ac:grpSpMkLst>
            <pc:docMk/>
            <pc:sldMk cId="825646809" sldId="10748"/>
            <ac:grpSpMk id="35" creationId="{61B8537E-B576-4B50-B76D-2205D70BF05B}"/>
          </ac:grpSpMkLst>
        </pc:grpChg>
        <pc:picChg chg="add del">
          <ac:chgData name="Saul Dolgin" userId="e6774ebc-6650-4c32-8020-57e384c571b1" providerId="ADAL" clId="{E65FCA16-1CC3-4BE6-91DC-BEE61A493C20}" dt="2021-07-23T18:09:32.706" v="7207"/>
          <ac:picMkLst>
            <pc:docMk/>
            <pc:sldMk cId="825646809" sldId="10748"/>
            <ac:picMk id="8" creationId="{C6648D87-407B-40A8-8E9A-3790DDA8F1DD}"/>
          </ac:picMkLst>
        </pc:picChg>
        <pc:picChg chg="add mod">
          <ac:chgData name="Saul Dolgin" userId="e6774ebc-6650-4c32-8020-57e384c571b1" providerId="ADAL" clId="{E65FCA16-1CC3-4BE6-91DC-BEE61A493C20}" dt="2021-07-23T18:11:48.651" v="7222" actId="1076"/>
          <ac:picMkLst>
            <pc:docMk/>
            <pc:sldMk cId="825646809" sldId="10748"/>
            <ac:picMk id="39" creationId="{21252A7A-4042-4BF4-B382-7F6031A648FB}"/>
          </ac:picMkLst>
        </pc:picChg>
      </pc:sldChg>
      <pc:sldChg chg="addSp delSp modSp add mod ord">
        <pc:chgData name="Saul Dolgin" userId="e6774ebc-6650-4c32-8020-57e384c571b1" providerId="ADAL" clId="{E65FCA16-1CC3-4BE6-91DC-BEE61A493C20}" dt="2021-07-28T14:23:55.375" v="11876"/>
        <pc:sldMkLst>
          <pc:docMk/>
          <pc:sldMk cId="1882535126" sldId="10749"/>
        </pc:sldMkLst>
        <pc:spChg chg="add mod">
          <ac:chgData name="Saul Dolgin" userId="e6774ebc-6650-4c32-8020-57e384c571b1" providerId="ADAL" clId="{E65FCA16-1CC3-4BE6-91DC-BEE61A493C20}" dt="2021-07-24T16:19:02.471" v="8386" actId="20577"/>
          <ac:spMkLst>
            <pc:docMk/>
            <pc:sldMk cId="1882535126" sldId="10749"/>
            <ac:spMk id="3" creationId="{D05C4D8A-0A73-4E2B-9AFC-25CC079D63C6}"/>
          </ac:spMkLst>
        </pc:spChg>
        <pc:spChg chg="add del">
          <ac:chgData name="Saul Dolgin" userId="e6774ebc-6650-4c32-8020-57e384c571b1" providerId="ADAL" clId="{E65FCA16-1CC3-4BE6-91DC-BEE61A493C20}" dt="2021-07-24T16:18:04.780" v="8251" actId="22"/>
          <ac:spMkLst>
            <pc:docMk/>
            <pc:sldMk cId="1882535126" sldId="10749"/>
            <ac:spMk id="5" creationId="{2320A084-0F1F-4AEA-B5B9-67B7319CBC87}"/>
          </ac:spMkLst>
        </pc:spChg>
        <pc:spChg chg="add mod">
          <ac:chgData name="Saul Dolgin" userId="e6774ebc-6650-4c32-8020-57e384c571b1" providerId="ADAL" clId="{E65FCA16-1CC3-4BE6-91DC-BEE61A493C20}" dt="2021-07-24T16:24:18.039" v="9060" actId="1035"/>
          <ac:spMkLst>
            <pc:docMk/>
            <pc:sldMk cId="1882535126" sldId="10749"/>
            <ac:spMk id="7" creationId="{E197386C-2427-41AB-9817-01346C1025D4}"/>
          </ac:spMkLst>
        </pc:spChg>
        <pc:spChg chg="add mod">
          <ac:chgData name="Saul Dolgin" userId="e6774ebc-6650-4c32-8020-57e384c571b1" providerId="ADAL" clId="{E65FCA16-1CC3-4BE6-91DC-BEE61A493C20}" dt="2021-07-24T16:24:07.566" v="9015" actId="20577"/>
          <ac:spMkLst>
            <pc:docMk/>
            <pc:sldMk cId="1882535126" sldId="10749"/>
            <ac:spMk id="8" creationId="{AFA32744-09F6-4472-9BD5-8E9DC1C24F7D}"/>
          </ac:spMkLst>
        </pc:spChg>
        <pc:spChg chg="mod">
          <ac:chgData name="Saul Dolgin" userId="e6774ebc-6650-4c32-8020-57e384c571b1" providerId="ADAL" clId="{E65FCA16-1CC3-4BE6-91DC-BEE61A493C20}" dt="2021-07-23T18:12:56.602" v="7250" actId="20577"/>
          <ac:spMkLst>
            <pc:docMk/>
            <pc:sldMk cId="1882535126" sldId="10749"/>
            <ac:spMk id="9" creationId="{23008829-F8BD-4DF9-9C1B-82037161D25E}"/>
          </ac:spMkLst>
        </pc:spChg>
      </pc:sldChg>
      <pc:sldChg chg="addSp delSp modSp add mod">
        <pc:chgData name="Saul Dolgin" userId="e6774ebc-6650-4c32-8020-57e384c571b1" providerId="ADAL" clId="{E65FCA16-1CC3-4BE6-91DC-BEE61A493C20}" dt="2021-07-24T18:05:24.165" v="9355" actId="1076"/>
        <pc:sldMkLst>
          <pc:docMk/>
          <pc:sldMk cId="3305613490" sldId="10750"/>
        </pc:sldMkLst>
        <pc:spChg chg="add del">
          <ac:chgData name="Saul Dolgin" userId="e6774ebc-6650-4c32-8020-57e384c571b1" providerId="ADAL" clId="{E65FCA16-1CC3-4BE6-91DC-BEE61A493C20}" dt="2021-07-24T18:01:24.490" v="9065" actId="22"/>
          <ac:spMkLst>
            <pc:docMk/>
            <pc:sldMk cId="3305613490" sldId="10750"/>
            <ac:spMk id="4" creationId="{C48C21ED-1ADF-42E4-B4FC-877E056C11FA}"/>
          </ac:spMkLst>
        </pc:spChg>
        <pc:spChg chg="add mod">
          <ac:chgData name="Saul Dolgin" userId="e6774ebc-6650-4c32-8020-57e384c571b1" providerId="ADAL" clId="{E65FCA16-1CC3-4BE6-91DC-BEE61A493C20}" dt="2021-07-24T18:01:59.508" v="9107" actId="20577"/>
          <ac:spMkLst>
            <pc:docMk/>
            <pc:sldMk cId="3305613490" sldId="10750"/>
            <ac:spMk id="5" creationId="{A89C474E-7A99-4F5A-A1DE-04932AF603F2}"/>
          </ac:spMkLst>
        </pc:spChg>
        <pc:spChg chg="add mod">
          <ac:chgData name="Saul Dolgin" userId="e6774ebc-6650-4c32-8020-57e384c571b1" providerId="ADAL" clId="{E65FCA16-1CC3-4BE6-91DC-BEE61A493C20}" dt="2021-07-24T18:05:20.025" v="9354" actId="20577"/>
          <ac:spMkLst>
            <pc:docMk/>
            <pc:sldMk cId="3305613490" sldId="10750"/>
            <ac:spMk id="6" creationId="{6291A011-3867-4F05-BD4A-A24BD25B5A4C}"/>
          </ac:spMkLst>
        </pc:spChg>
        <pc:spChg chg="mod">
          <ac:chgData name="Saul Dolgin" userId="e6774ebc-6650-4c32-8020-57e384c571b1" providerId="ADAL" clId="{E65FCA16-1CC3-4BE6-91DC-BEE61A493C20}" dt="2021-07-23T18:13:10.407" v="7266" actId="20577"/>
          <ac:spMkLst>
            <pc:docMk/>
            <pc:sldMk cId="3305613490" sldId="10750"/>
            <ac:spMk id="9" creationId="{23008829-F8BD-4DF9-9C1B-82037161D25E}"/>
          </ac:spMkLst>
        </pc:spChg>
        <pc:picChg chg="add mod">
          <ac:chgData name="Saul Dolgin" userId="e6774ebc-6650-4c32-8020-57e384c571b1" providerId="ADAL" clId="{E65FCA16-1CC3-4BE6-91DC-BEE61A493C20}" dt="2021-07-24T18:05:24.165" v="9355" actId="1076"/>
          <ac:picMkLst>
            <pc:docMk/>
            <pc:sldMk cId="3305613490" sldId="10750"/>
            <ac:picMk id="1026" creationId="{7515872A-EA9A-41DA-8E10-0790A869BCA9}"/>
          </ac:picMkLst>
        </pc:picChg>
      </pc:sldChg>
      <pc:sldChg chg="addSp delSp modSp add mod ord modNotesTx">
        <pc:chgData name="Saul Dolgin" userId="e6774ebc-6650-4c32-8020-57e384c571b1" providerId="ADAL" clId="{E65FCA16-1CC3-4BE6-91DC-BEE61A493C20}" dt="2021-07-26T21:15:50.831" v="10551" actId="20577"/>
        <pc:sldMkLst>
          <pc:docMk/>
          <pc:sldMk cId="4219067923" sldId="10751"/>
        </pc:sldMkLst>
        <pc:spChg chg="mod">
          <ac:chgData name="Saul Dolgin" userId="e6774ebc-6650-4c32-8020-57e384c571b1" providerId="ADAL" clId="{E65FCA16-1CC3-4BE6-91DC-BEE61A493C20}" dt="2021-07-24T16:11:48.520" v="8151" actId="20577"/>
          <ac:spMkLst>
            <pc:docMk/>
            <pc:sldMk cId="4219067923" sldId="10751"/>
            <ac:spMk id="2" creationId="{B15B2A05-38DB-4E8C-8CCE-AE79CBF1E68E}"/>
          </ac:spMkLst>
        </pc:spChg>
        <pc:spChg chg="del">
          <ac:chgData name="Saul Dolgin" userId="e6774ebc-6650-4c32-8020-57e384c571b1" providerId="ADAL" clId="{E65FCA16-1CC3-4BE6-91DC-BEE61A493C20}" dt="2021-07-24T16:11:58.325" v="8154"/>
          <ac:spMkLst>
            <pc:docMk/>
            <pc:sldMk cId="4219067923" sldId="10751"/>
            <ac:spMk id="5" creationId="{BCCCEB62-0415-43B9-878F-96CE89F21F99}"/>
          </ac:spMkLst>
        </pc:spChg>
        <pc:picChg chg="add del">
          <ac:chgData name="Saul Dolgin" userId="e6774ebc-6650-4c32-8020-57e384c571b1" providerId="ADAL" clId="{E65FCA16-1CC3-4BE6-91DC-BEE61A493C20}" dt="2021-07-24T16:11:53.429" v="8153" actId="22"/>
          <ac:picMkLst>
            <pc:docMk/>
            <pc:sldMk cId="4219067923" sldId="10751"/>
            <ac:picMk id="6" creationId="{E4069BFB-CE9E-4EFE-80BE-5F795DE2D5E7}"/>
          </ac:picMkLst>
        </pc:picChg>
        <pc:picChg chg="add mod">
          <ac:chgData name="Saul Dolgin" userId="e6774ebc-6650-4c32-8020-57e384c571b1" providerId="ADAL" clId="{E65FCA16-1CC3-4BE6-91DC-BEE61A493C20}" dt="2021-07-24T16:11:58.325" v="8154"/>
          <ac:picMkLst>
            <pc:docMk/>
            <pc:sldMk cId="4219067923" sldId="10751"/>
            <ac:picMk id="7" creationId="{6AF35824-1B8E-4A43-9DE5-A672028C736D}"/>
          </ac:picMkLst>
        </pc:picChg>
      </pc:sldChg>
      <pc:sldChg chg="addSp delSp modSp add mod ord modNotesTx">
        <pc:chgData name="Saul Dolgin" userId="e6774ebc-6650-4c32-8020-57e384c571b1" providerId="ADAL" clId="{E65FCA16-1CC3-4BE6-91DC-BEE61A493C20}" dt="2021-07-28T14:23:58.869" v="11878"/>
        <pc:sldMkLst>
          <pc:docMk/>
          <pc:sldMk cId="3243570525" sldId="10752"/>
        </pc:sldMkLst>
        <pc:spChg chg="mod">
          <ac:chgData name="Saul Dolgin" userId="e6774ebc-6650-4c32-8020-57e384c571b1" providerId="ADAL" clId="{E65FCA16-1CC3-4BE6-91DC-BEE61A493C20}" dt="2021-07-23T19:55:17.003" v="7405" actId="6549"/>
          <ac:spMkLst>
            <pc:docMk/>
            <pc:sldMk cId="3243570525" sldId="10752"/>
            <ac:spMk id="2" creationId="{B15B2A05-38DB-4E8C-8CCE-AE79CBF1E68E}"/>
          </ac:spMkLst>
        </pc:spChg>
        <pc:spChg chg="del">
          <ac:chgData name="Saul Dolgin" userId="e6774ebc-6650-4c32-8020-57e384c571b1" providerId="ADAL" clId="{E65FCA16-1CC3-4BE6-91DC-BEE61A493C20}" dt="2021-07-24T17:01:24.960" v="9061" actId="22"/>
          <ac:spMkLst>
            <pc:docMk/>
            <pc:sldMk cId="3243570525" sldId="10752"/>
            <ac:spMk id="5" creationId="{BCCCEB62-0415-43B9-878F-96CE89F21F99}"/>
          </ac:spMkLst>
        </pc:spChg>
        <pc:spChg chg="add del mod">
          <ac:chgData name="Saul Dolgin" userId="e6774ebc-6650-4c32-8020-57e384c571b1" providerId="ADAL" clId="{E65FCA16-1CC3-4BE6-91DC-BEE61A493C20}" dt="2021-07-24T17:01:49.080" v="9063" actId="22"/>
          <ac:spMkLst>
            <pc:docMk/>
            <pc:sldMk cId="3243570525" sldId="10752"/>
            <ac:spMk id="8" creationId="{5A72B8DA-B334-44F9-BBB3-AA4FA83DF98C}"/>
          </ac:spMkLst>
        </pc:spChg>
        <pc:picChg chg="add del mod ord modCrop">
          <ac:chgData name="Saul Dolgin" userId="e6774ebc-6650-4c32-8020-57e384c571b1" providerId="ADAL" clId="{E65FCA16-1CC3-4BE6-91DC-BEE61A493C20}" dt="2021-07-24T17:01:30.866" v="9062" actId="478"/>
          <ac:picMkLst>
            <pc:docMk/>
            <pc:sldMk cId="3243570525" sldId="10752"/>
            <ac:picMk id="6" creationId="{3EB9EBE6-8650-4BEE-ABD5-0FF2814F06C8}"/>
          </ac:picMkLst>
        </pc:picChg>
        <pc:picChg chg="add mod ord modCrop">
          <ac:chgData name="Saul Dolgin" userId="e6774ebc-6650-4c32-8020-57e384c571b1" providerId="ADAL" clId="{E65FCA16-1CC3-4BE6-91DC-BEE61A493C20}" dt="2021-07-24T17:01:49.080" v="9063" actId="22"/>
          <ac:picMkLst>
            <pc:docMk/>
            <pc:sldMk cId="3243570525" sldId="10752"/>
            <ac:picMk id="10" creationId="{A2813CC2-6061-4429-B1B5-C6AB2FB759C0}"/>
          </ac:picMkLst>
        </pc:picChg>
      </pc:sldChg>
      <pc:sldChg chg="addSp delSp modSp add mod modNotesTx">
        <pc:chgData name="Saul Dolgin" userId="e6774ebc-6650-4c32-8020-57e384c571b1" providerId="ADAL" clId="{E65FCA16-1CC3-4BE6-91DC-BEE61A493C20}" dt="2021-07-26T21:18:17.359" v="11203" actId="20577"/>
        <pc:sldMkLst>
          <pc:docMk/>
          <pc:sldMk cId="64696056" sldId="10753"/>
        </pc:sldMkLst>
        <pc:spChg chg="mod">
          <ac:chgData name="Saul Dolgin" userId="e6774ebc-6650-4c32-8020-57e384c571b1" providerId="ADAL" clId="{E65FCA16-1CC3-4BE6-91DC-BEE61A493C20}" dt="2021-07-23T19:55:29.125" v="7432" actId="20577"/>
          <ac:spMkLst>
            <pc:docMk/>
            <pc:sldMk cId="64696056" sldId="10753"/>
            <ac:spMk id="2" creationId="{B15B2A05-38DB-4E8C-8CCE-AE79CBF1E68E}"/>
          </ac:spMkLst>
        </pc:spChg>
        <pc:spChg chg="del">
          <ac:chgData name="Saul Dolgin" userId="e6774ebc-6650-4c32-8020-57e384c571b1" providerId="ADAL" clId="{E65FCA16-1CC3-4BE6-91DC-BEE61A493C20}" dt="2021-07-24T18:06:19.193" v="9356"/>
          <ac:spMkLst>
            <pc:docMk/>
            <pc:sldMk cId="64696056" sldId="10753"/>
            <ac:spMk id="5" creationId="{BCCCEB62-0415-43B9-878F-96CE89F21F99}"/>
          </ac:spMkLst>
        </pc:spChg>
        <pc:picChg chg="add mod">
          <ac:chgData name="Saul Dolgin" userId="e6774ebc-6650-4c32-8020-57e384c571b1" providerId="ADAL" clId="{E65FCA16-1CC3-4BE6-91DC-BEE61A493C20}" dt="2021-07-24T18:06:19.193" v="9356"/>
          <ac:picMkLst>
            <pc:docMk/>
            <pc:sldMk cId="64696056" sldId="10753"/>
            <ac:picMk id="2050" creationId="{1866F38F-423A-49C9-A594-FAFC289A7E9F}"/>
          </ac:picMkLst>
        </pc:picChg>
      </pc:sldChg>
      <pc:sldChg chg="addSp delSp modSp add mod">
        <pc:chgData name="Saul Dolgin" userId="e6774ebc-6650-4c32-8020-57e384c571b1" providerId="ADAL" clId="{E65FCA16-1CC3-4BE6-91DC-BEE61A493C20}" dt="2021-07-26T21:14:50.108" v="10402" actId="20577"/>
        <pc:sldMkLst>
          <pc:docMk/>
          <pc:sldMk cId="3463015360" sldId="10754"/>
        </pc:sldMkLst>
        <pc:spChg chg="add mod">
          <ac:chgData name="Saul Dolgin" userId="e6774ebc-6650-4c32-8020-57e384c571b1" providerId="ADAL" clId="{E65FCA16-1CC3-4BE6-91DC-BEE61A493C20}" dt="2021-07-24T16:13:43.213" v="8161" actId="6549"/>
          <ac:spMkLst>
            <pc:docMk/>
            <pc:sldMk cId="3463015360" sldId="10754"/>
            <ac:spMk id="7" creationId="{B13A1255-C8F2-4511-A8C2-E262B0F02123}"/>
          </ac:spMkLst>
        </pc:spChg>
        <pc:spChg chg="mod">
          <ac:chgData name="Saul Dolgin" userId="e6774ebc-6650-4c32-8020-57e384c571b1" providerId="ADAL" clId="{E65FCA16-1CC3-4BE6-91DC-BEE61A493C20}" dt="2021-07-24T16:10:09.326" v="8104" actId="20577"/>
          <ac:spMkLst>
            <pc:docMk/>
            <pc:sldMk cId="3463015360" sldId="10754"/>
            <ac:spMk id="8" creationId="{95770C3D-AFAD-4A80-A6F5-59A3DDC04091}"/>
          </ac:spMkLst>
        </pc:spChg>
        <pc:spChg chg="mod">
          <ac:chgData name="Saul Dolgin" userId="e6774ebc-6650-4c32-8020-57e384c571b1" providerId="ADAL" clId="{E65FCA16-1CC3-4BE6-91DC-BEE61A493C20}" dt="2021-07-24T15:45:05.269" v="7810" actId="20577"/>
          <ac:spMkLst>
            <pc:docMk/>
            <pc:sldMk cId="3463015360" sldId="10754"/>
            <ac:spMk id="9" creationId="{23008829-F8BD-4DF9-9C1B-82037161D25E}"/>
          </ac:spMkLst>
        </pc:spChg>
        <pc:spChg chg="add mod">
          <ac:chgData name="Saul Dolgin" userId="e6774ebc-6650-4c32-8020-57e384c571b1" providerId="ADAL" clId="{E65FCA16-1CC3-4BE6-91DC-BEE61A493C20}" dt="2021-07-26T21:14:50.108" v="10402" actId="20577"/>
          <ac:spMkLst>
            <pc:docMk/>
            <pc:sldMk cId="3463015360" sldId="10754"/>
            <ac:spMk id="10" creationId="{AD23C20F-E75D-437A-9931-B93BEAADC1D4}"/>
          </ac:spMkLst>
        </pc:spChg>
        <pc:picChg chg="add del mod">
          <ac:chgData name="Saul Dolgin" userId="e6774ebc-6650-4c32-8020-57e384c571b1" providerId="ADAL" clId="{E65FCA16-1CC3-4BE6-91DC-BEE61A493C20}" dt="2021-07-24T16:10:45.442" v="8130" actId="478"/>
          <ac:picMkLst>
            <pc:docMk/>
            <pc:sldMk cId="3463015360" sldId="10754"/>
            <ac:picMk id="3" creationId="{668E088D-3A47-4A95-920E-6E309903CC3F}"/>
          </ac:picMkLst>
        </pc:picChg>
        <pc:picChg chg="add mod">
          <ac:chgData name="Saul Dolgin" userId="e6774ebc-6650-4c32-8020-57e384c571b1" providerId="ADAL" clId="{E65FCA16-1CC3-4BE6-91DC-BEE61A493C20}" dt="2021-07-24T16:11:37.502" v="8134" actId="1076"/>
          <ac:picMkLst>
            <pc:docMk/>
            <pc:sldMk cId="3463015360" sldId="10754"/>
            <ac:picMk id="5" creationId="{AA03D84D-4640-48C8-B35D-19A5B4E99144}"/>
          </ac:picMkLst>
        </pc:picChg>
        <pc:picChg chg="del">
          <ac:chgData name="Saul Dolgin" userId="e6774ebc-6650-4c32-8020-57e384c571b1" providerId="ADAL" clId="{E65FCA16-1CC3-4BE6-91DC-BEE61A493C20}" dt="2021-07-24T15:45:47.283" v="7935" actId="478"/>
          <ac:picMkLst>
            <pc:docMk/>
            <pc:sldMk cId="3463015360" sldId="10754"/>
            <ac:picMk id="12" creationId="{B98EB448-0975-4925-A7C2-6CDCB83D9433}"/>
          </ac:picMkLst>
        </pc:picChg>
      </pc:sldChg>
      <pc:sldMasterChg chg="delSldLayout">
        <pc:chgData name="Saul Dolgin" userId="e6774ebc-6650-4c32-8020-57e384c571b1" providerId="ADAL" clId="{E65FCA16-1CC3-4BE6-91DC-BEE61A493C20}" dt="2021-07-23T18:12:08.507" v="7226" actId="2696"/>
        <pc:sldMasterMkLst>
          <pc:docMk/>
          <pc:sldMasterMk cId="2736028803" sldId="2147483932"/>
        </pc:sldMasterMkLst>
        <pc:sldLayoutChg chg="del">
          <pc:chgData name="Saul Dolgin" userId="e6774ebc-6650-4c32-8020-57e384c571b1" providerId="ADAL" clId="{E65FCA16-1CC3-4BE6-91DC-BEE61A493C20}" dt="2021-07-23T18:12:08.507" v="7226" actId="2696"/>
          <pc:sldLayoutMkLst>
            <pc:docMk/>
            <pc:sldMasterMk cId="2736028803" sldId="2147483932"/>
            <pc:sldLayoutMk cId="2797290467" sldId="2147484181"/>
          </pc:sldLayoutMkLst>
        </pc:sldLayoutChg>
      </pc:sldMasterChg>
    </pc:docChg>
  </pc:docChgLst>
  <pc:docChgLst>
    <pc:chgData name="Saul Dolgin" userId="S::saul.dolgin@newsignature.com::e6774ebc-6650-4c32-8020-57e384c571b1" providerId="AD" clId="Web-{CBDA276A-CB5C-11CF-C6FB-6E7EC34CA0A3}"/>
    <pc:docChg chg="sldOrd">
      <pc:chgData name="Saul Dolgin" userId="S::saul.dolgin@newsignature.com::e6774ebc-6650-4c32-8020-57e384c571b1" providerId="AD" clId="Web-{CBDA276A-CB5C-11CF-C6FB-6E7EC34CA0A3}" dt="2021-07-28T14:00:01.213" v="0"/>
      <pc:docMkLst>
        <pc:docMk/>
      </pc:docMkLst>
      <pc:sldChg chg="ord">
        <pc:chgData name="Saul Dolgin" userId="S::saul.dolgin@newsignature.com::e6774ebc-6650-4c32-8020-57e384c571b1" providerId="AD" clId="Web-{CBDA276A-CB5C-11CF-C6FB-6E7EC34CA0A3}" dt="2021-07-28T14:00:01.213" v="0"/>
        <pc:sldMkLst>
          <pc:docMk/>
          <pc:sldMk cId="2821047766" sldId="1072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E95E63-7F26-407A-8EAE-4E24EFC8B6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6601A34-8488-4117-9647-EF6DFE373A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6D6D48-7858-43E9-8FD6-785B5F3EB5DB}" type="datetimeFigureOut">
              <a:rPr lang="en-GB" smtClean="0"/>
              <a:t>28/07/2021</a:t>
            </a:fld>
            <a:endParaRPr lang="en-GB"/>
          </a:p>
        </p:txBody>
      </p:sp>
      <p:sp>
        <p:nvSpPr>
          <p:cNvPr id="4" name="Footer Placeholder 3">
            <a:extLst>
              <a:ext uri="{FF2B5EF4-FFF2-40B4-BE49-F238E27FC236}">
                <a16:creationId xmlns:a16="http://schemas.microsoft.com/office/drawing/2014/main" id="{2C1386C5-8907-4449-8561-482D2D8E48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C053511-35C4-4C96-BECE-68CDFE5740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67760C-1FB0-4B63-827C-AA01CC7A856F}" type="slidenum">
              <a:rPr lang="en-GB" smtClean="0"/>
              <a:t>‹#›</a:t>
            </a:fld>
            <a:endParaRPr lang="en-GB"/>
          </a:p>
        </p:txBody>
      </p:sp>
    </p:spTree>
    <p:extLst>
      <p:ext uri="{BB962C8B-B14F-4D97-AF65-F5344CB8AC3E}">
        <p14:creationId xmlns:p14="http://schemas.microsoft.com/office/powerpoint/2010/main" val="28345301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950D3-A465-4D28-80E8-E3E610607594}" type="datetimeFigureOut">
              <a:rPr lang="en-GB" smtClean="0"/>
              <a:t>28/07/2021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6D5629-DE70-408F-B5B0-1497671D3576}" type="slidenum">
              <a:rPr lang="en-GB" smtClean="0"/>
              <a:t>‹#›</a:t>
            </a:fld>
            <a:endParaRPr lang="en-GB"/>
          </a:p>
        </p:txBody>
      </p:sp>
    </p:spTree>
    <p:extLst>
      <p:ext uri="{BB962C8B-B14F-4D97-AF65-F5344CB8AC3E}">
        <p14:creationId xmlns:p14="http://schemas.microsoft.com/office/powerpoint/2010/main" val="3511066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a:t>
            </a:fld>
            <a:endParaRPr lang="en-GB"/>
          </a:p>
        </p:txBody>
      </p:sp>
    </p:spTree>
    <p:extLst>
      <p:ext uri="{BB962C8B-B14F-4D97-AF65-F5344CB8AC3E}">
        <p14:creationId xmlns:p14="http://schemas.microsoft.com/office/powerpoint/2010/main" val="377070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10</a:t>
            </a:fld>
            <a:endParaRPr lang="en-GB"/>
          </a:p>
        </p:txBody>
      </p:sp>
    </p:spTree>
    <p:extLst>
      <p:ext uri="{BB962C8B-B14F-4D97-AF65-F5344CB8AC3E}">
        <p14:creationId xmlns:p14="http://schemas.microsoft.com/office/powerpoint/2010/main" val="3833413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Review how to navigate to different queries (my vs. shared)</a:t>
            </a:r>
          </a:p>
          <a:p>
            <a:pPr marL="171450" indent="-171450">
              <a:buFontTx/>
              <a:buChar char="-"/>
            </a:pPr>
            <a:r>
              <a:rPr lang="en-US"/>
              <a:t>Review query result types &amp; show difference in effect</a:t>
            </a:r>
          </a:p>
          <a:p>
            <a:pPr marL="171450" indent="-171450">
              <a:buFontTx/>
              <a:buChar char="-"/>
            </a:pPr>
            <a:r>
              <a:rPr lang="en-US"/>
              <a:t>Review ability to Organize by folder &amp; set permissions on folders to avoid accidents (no undelete)</a:t>
            </a:r>
          </a:p>
          <a:p>
            <a:pPr marL="171450" indent="-171450">
              <a:buFontTx/>
              <a:buChar char="-"/>
            </a:pPr>
            <a:r>
              <a:rPr lang="en-US"/>
              <a:t>Show how to import/export WIQL file which is recommended to version control for critical queries</a:t>
            </a:r>
          </a:p>
          <a:p>
            <a:pPr marL="171450" indent="-171450">
              <a:buFontTx/>
              <a:buChar char="-"/>
            </a:pPr>
            <a:r>
              <a:rPr lang="en-US"/>
              <a:t>Create a query using @Me &amp; @Today (show macro documentation)</a:t>
            </a:r>
          </a:p>
          <a:p>
            <a:pPr marL="628650" lvl="1" indent="-171450">
              <a:buFontTx/>
              <a:buChar char="-"/>
            </a:pPr>
            <a:r>
              <a:rPr lang="en-US"/>
              <a:t>Show items from current iteration that have changed date &lt; @Today – 30 (stale items)</a:t>
            </a:r>
          </a:p>
          <a:p>
            <a:pPr marL="628650" lvl="1" indent="-171450">
              <a:buFontTx/>
              <a:buChar char="-"/>
            </a:pPr>
            <a:r>
              <a:rPr lang="en-US"/>
              <a:t>Show items where story points &gt; 8</a:t>
            </a:r>
          </a:p>
          <a:p>
            <a:pPr marL="628650" lvl="1" indent="-171450">
              <a:buFontTx/>
              <a:buChar char="-"/>
            </a:pPr>
            <a:endParaRPr lang="en-US"/>
          </a:p>
          <a:p>
            <a:pPr marL="171450" lvl="0" indent="-171450">
              <a:buFontTx/>
              <a:buChar char="-"/>
            </a:pPr>
            <a:r>
              <a:rPr lang="en-US"/>
              <a:t>Show query result with related links of a given type (predecessor / successor)</a:t>
            </a:r>
          </a:p>
          <a:p>
            <a:pPr marL="171450" lvl="0" indent="-171450">
              <a:buFontTx/>
              <a:buChar char="-"/>
            </a:pPr>
            <a:r>
              <a:rPr lang="en-US"/>
              <a:t>Query for given tags</a:t>
            </a:r>
          </a:p>
          <a:p>
            <a:pPr marL="171450" lvl="0" indent="-171450">
              <a:buFontTx/>
              <a:buChar char="-"/>
            </a:pP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11</a:t>
            </a:fld>
            <a:endParaRPr lang="en-GB"/>
          </a:p>
        </p:txBody>
      </p:sp>
    </p:spTree>
    <p:extLst>
      <p:ext uri="{BB962C8B-B14F-4D97-AF65-F5344CB8AC3E}">
        <p14:creationId xmlns:p14="http://schemas.microsoft.com/office/powerpoint/2010/main" val="747833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12</a:t>
            </a:fld>
            <a:endParaRPr lang="en-GB"/>
          </a:p>
        </p:txBody>
      </p:sp>
    </p:spTree>
    <p:extLst>
      <p:ext uri="{BB962C8B-B14F-4D97-AF65-F5344CB8AC3E}">
        <p14:creationId xmlns:p14="http://schemas.microsoft.com/office/powerpoint/2010/main" val="2427729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Review software installation</a:t>
            </a:r>
          </a:p>
          <a:p>
            <a:pPr marL="171450" indent="-171450">
              <a:buFontTx/>
              <a:buChar char="-"/>
            </a:pPr>
            <a:r>
              <a:rPr lang="en-US"/>
              <a:t>Review the COM add-in setting</a:t>
            </a:r>
          </a:p>
          <a:p>
            <a:pPr marL="171450" indent="-171450">
              <a:buFontTx/>
              <a:buChar char="-"/>
            </a:pPr>
            <a:r>
              <a:rPr lang="en-US"/>
              <a:t>Review the Ribbon control</a:t>
            </a:r>
          </a:p>
          <a:p>
            <a:pPr marL="628650" lvl="1" indent="-171450">
              <a:buFontTx/>
              <a:buChar char="-"/>
            </a:pPr>
            <a:r>
              <a:rPr lang="en-US"/>
              <a:t>Publish / refresh</a:t>
            </a:r>
          </a:p>
          <a:p>
            <a:pPr marL="628650" lvl="1" indent="-171450">
              <a:buFontTx/>
              <a:buChar char="-"/>
            </a:pPr>
            <a:r>
              <a:rPr lang="en-US"/>
              <a:t>Connection / List settings</a:t>
            </a:r>
          </a:p>
          <a:p>
            <a:pPr marL="628650" lvl="1" indent="-171450">
              <a:buFontTx/>
              <a:buChar char="-"/>
            </a:pPr>
            <a:r>
              <a:rPr lang="en-US"/>
              <a:t>Add / remove columns</a:t>
            </a:r>
          </a:p>
          <a:p>
            <a:pPr marL="171450" lvl="0" indent="-171450">
              <a:buFontTx/>
              <a:buChar char="-"/>
            </a:pPr>
            <a:r>
              <a:rPr lang="en-US"/>
              <a:t>Use this to add multiple work items into the backlog</a:t>
            </a:r>
          </a:p>
          <a:p>
            <a:pPr marL="171450" lvl="0" indent="-171450">
              <a:buFontTx/>
              <a:buChar char="-"/>
            </a:pPr>
            <a:r>
              <a:rPr lang="en-US"/>
              <a:t>Save &amp; close the file, update work item in web UI, re-open the file &amp; refresh the data</a:t>
            </a:r>
          </a:p>
          <a:p>
            <a:pPr marL="171450" lvl="0" indent="-171450">
              <a:buFontTx/>
              <a:buChar char="-"/>
            </a:pPr>
            <a:r>
              <a:rPr lang="en-US"/>
              <a:t>Build a pivot table based on latest changes</a:t>
            </a:r>
          </a:p>
        </p:txBody>
      </p:sp>
      <p:sp>
        <p:nvSpPr>
          <p:cNvPr id="4" name="Slide Number Placeholder 3"/>
          <p:cNvSpPr>
            <a:spLocks noGrp="1"/>
          </p:cNvSpPr>
          <p:nvPr>
            <p:ph type="sldNum" sz="quarter" idx="5"/>
          </p:nvPr>
        </p:nvSpPr>
        <p:spPr/>
        <p:txBody>
          <a:bodyPr/>
          <a:lstStyle/>
          <a:p>
            <a:fld id="{806D5629-DE70-408F-B5B0-1497671D3576}" type="slidenum">
              <a:rPr lang="en-GB" smtClean="0"/>
              <a:t>13</a:t>
            </a:fld>
            <a:endParaRPr lang="en-GB"/>
          </a:p>
        </p:txBody>
      </p:sp>
    </p:spTree>
    <p:extLst>
      <p:ext uri="{BB962C8B-B14F-4D97-AF65-F5344CB8AC3E}">
        <p14:creationId xmlns:p14="http://schemas.microsoft.com/office/powerpoint/2010/main" val="28212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14</a:t>
            </a:fld>
            <a:endParaRPr lang="en-GB"/>
          </a:p>
        </p:txBody>
      </p:sp>
    </p:spTree>
    <p:extLst>
      <p:ext uri="{BB962C8B-B14F-4D97-AF65-F5344CB8AC3E}">
        <p14:creationId xmlns:p14="http://schemas.microsoft.com/office/powerpoint/2010/main" val="2029397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15</a:t>
            </a:fld>
            <a:endParaRPr lang="en-GB"/>
          </a:p>
        </p:txBody>
      </p:sp>
    </p:spTree>
    <p:extLst>
      <p:ext uri="{BB962C8B-B14F-4D97-AF65-F5344CB8AC3E}">
        <p14:creationId xmlns:p14="http://schemas.microsoft.com/office/powerpoint/2010/main" val="1214245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16</a:t>
            </a:fld>
            <a:endParaRPr lang="en-GB"/>
          </a:p>
        </p:txBody>
      </p:sp>
    </p:spTree>
    <p:extLst>
      <p:ext uri="{BB962C8B-B14F-4D97-AF65-F5344CB8AC3E}">
        <p14:creationId xmlns:p14="http://schemas.microsoft.com/office/powerpoint/2010/main" val="181227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Do @Mention in the comments and show how it sends an email</a:t>
            </a:r>
          </a:p>
          <a:p>
            <a:pPr marL="171450" indent="-171450">
              <a:buFontTx/>
              <a:buChar char="-"/>
            </a:pPr>
            <a:r>
              <a:rPr lang="en-US"/>
              <a:t>Email backlog to team member</a:t>
            </a:r>
          </a:p>
          <a:p>
            <a:pPr marL="171450" indent="-171450">
              <a:buFontTx/>
              <a:buChar char="-"/>
            </a:pPr>
            <a:r>
              <a:rPr lang="en-US"/>
              <a:t>Follow an item, change the details &amp; show it emails about those changes</a:t>
            </a:r>
          </a:p>
          <a:p>
            <a:pPr marL="171450" indent="-171450">
              <a:buFontTx/>
              <a:buChar char="-"/>
            </a:pPr>
            <a:r>
              <a:rPr lang="en-US"/>
              <a:t>Build a personal notification for all changes to be emailed to me</a:t>
            </a:r>
          </a:p>
          <a:p>
            <a:pPr marL="171450" indent="-171450">
              <a:buFontTx/>
              <a:buChar char="-"/>
            </a:pPr>
            <a:endParaRPr lang="en-US"/>
          </a:p>
          <a:p>
            <a:pPr marL="171450" indent="-171450">
              <a:buFontTx/>
              <a:buChar char="-"/>
            </a:pPr>
            <a:endParaRPr lang="en-US"/>
          </a:p>
          <a:p>
            <a:pPr marL="171450" indent="-171450">
              <a:buFontTx/>
              <a:buChar char="-"/>
            </a:pP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17</a:t>
            </a:fld>
            <a:endParaRPr lang="en-GB"/>
          </a:p>
        </p:txBody>
      </p:sp>
    </p:spTree>
    <p:extLst>
      <p:ext uri="{BB962C8B-B14F-4D97-AF65-F5344CB8AC3E}">
        <p14:creationId xmlns:p14="http://schemas.microsoft.com/office/powerpoint/2010/main" val="3123195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18</a:t>
            </a:fld>
            <a:endParaRPr lang="en-GB"/>
          </a:p>
        </p:txBody>
      </p:sp>
    </p:spTree>
    <p:extLst>
      <p:ext uri="{BB962C8B-B14F-4D97-AF65-F5344CB8AC3E}">
        <p14:creationId xmlns:p14="http://schemas.microsoft.com/office/powerpoint/2010/main" val="4086588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Build a delivery plan showing</a:t>
            </a:r>
          </a:p>
          <a:p>
            <a:pPr marL="171450" indent="-171450">
              <a:buFontTx/>
              <a:buChar char="-"/>
            </a:pPr>
            <a:r>
              <a:rPr lang="en-US"/>
              <a:t>Multiple teams, multiple backlogs</a:t>
            </a:r>
          </a:p>
          <a:p>
            <a:pPr marL="171450" indent="-171450">
              <a:buFontTx/>
              <a:buChar char="-"/>
            </a:pPr>
            <a:r>
              <a:rPr lang="en-US"/>
              <a:t>Add milestones</a:t>
            </a:r>
          </a:p>
          <a:p>
            <a:pPr marL="171450" indent="-171450">
              <a:buFontTx/>
              <a:buChar char="-"/>
            </a:pPr>
            <a:r>
              <a:rPr lang="en-US"/>
              <a:t>Show dependency warnings for related work items</a:t>
            </a:r>
          </a:p>
          <a:p>
            <a:pPr marL="171450" indent="-171450">
              <a:buFontTx/>
              <a:buChar char="-"/>
            </a:pPr>
            <a:r>
              <a:rPr lang="en-US"/>
              <a:t>Drag &amp; Drop to update iteration paths… watch out for child items not updating</a:t>
            </a:r>
          </a:p>
        </p:txBody>
      </p:sp>
      <p:sp>
        <p:nvSpPr>
          <p:cNvPr id="4" name="Slide Number Placeholder 3"/>
          <p:cNvSpPr>
            <a:spLocks noGrp="1"/>
          </p:cNvSpPr>
          <p:nvPr>
            <p:ph type="sldNum" sz="quarter" idx="5"/>
          </p:nvPr>
        </p:nvSpPr>
        <p:spPr/>
        <p:txBody>
          <a:bodyPr/>
          <a:lstStyle/>
          <a:p>
            <a:fld id="{806D5629-DE70-408F-B5B0-1497671D3576}" type="slidenum">
              <a:rPr lang="en-GB" smtClean="0"/>
              <a:t>19</a:t>
            </a:fld>
            <a:endParaRPr lang="en-GB"/>
          </a:p>
        </p:txBody>
      </p:sp>
    </p:spTree>
    <p:extLst>
      <p:ext uri="{BB962C8B-B14F-4D97-AF65-F5344CB8AC3E}">
        <p14:creationId xmlns:p14="http://schemas.microsoft.com/office/powerpoint/2010/main" val="38254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2</a:t>
            </a:fld>
            <a:endParaRPr lang="en-GB"/>
          </a:p>
        </p:txBody>
      </p:sp>
    </p:spTree>
    <p:extLst>
      <p:ext uri="{BB962C8B-B14F-4D97-AF65-F5344CB8AC3E}">
        <p14:creationId xmlns:p14="http://schemas.microsoft.com/office/powerpoint/2010/main" val="2466001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3</a:t>
            </a:fld>
            <a:endParaRPr lang="en-GB"/>
          </a:p>
        </p:txBody>
      </p:sp>
    </p:spTree>
    <p:extLst>
      <p:ext uri="{BB962C8B-B14F-4D97-AF65-F5344CB8AC3E}">
        <p14:creationId xmlns:p14="http://schemas.microsoft.com/office/powerpoint/2010/main" val="255183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4</a:t>
            </a:fld>
            <a:endParaRPr lang="en-GB"/>
          </a:p>
        </p:txBody>
      </p:sp>
    </p:spTree>
    <p:extLst>
      <p:ext uri="{BB962C8B-B14F-4D97-AF65-F5344CB8AC3E}">
        <p14:creationId xmlns:p14="http://schemas.microsoft.com/office/powerpoint/2010/main" val="368325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5</a:t>
            </a:fld>
            <a:endParaRPr lang="en-GB"/>
          </a:p>
        </p:txBody>
      </p:sp>
    </p:spTree>
    <p:extLst>
      <p:ext uri="{BB962C8B-B14F-4D97-AF65-F5344CB8AC3E}">
        <p14:creationId xmlns:p14="http://schemas.microsoft.com/office/powerpoint/2010/main" val="186867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6</a:t>
            </a:fld>
            <a:endParaRPr lang="en-GB"/>
          </a:p>
        </p:txBody>
      </p:sp>
    </p:spTree>
    <p:extLst>
      <p:ext uri="{BB962C8B-B14F-4D97-AF65-F5344CB8AC3E}">
        <p14:creationId xmlns:p14="http://schemas.microsoft.com/office/powerpoint/2010/main" val="194233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7</a:t>
            </a:fld>
            <a:endParaRPr lang="en-GB"/>
          </a:p>
        </p:txBody>
      </p:sp>
    </p:spTree>
    <p:extLst>
      <p:ext uri="{BB962C8B-B14F-4D97-AF65-F5344CB8AC3E}">
        <p14:creationId xmlns:p14="http://schemas.microsoft.com/office/powerpoint/2010/main" val="159246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8</a:t>
            </a:fld>
            <a:endParaRPr lang="en-GB"/>
          </a:p>
        </p:txBody>
      </p:sp>
    </p:spTree>
    <p:extLst>
      <p:ext uri="{BB962C8B-B14F-4D97-AF65-F5344CB8AC3E}">
        <p14:creationId xmlns:p14="http://schemas.microsoft.com/office/powerpoint/2010/main" val="2078680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D5629-DE70-408F-B5B0-1497671D3576}" type="slidenum">
              <a:rPr lang="en-GB" smtClean="0"/>
              <a:t>9</a:t>
            </a:fld>
            <a:endParaRPr lang="en-GB"/>
          </a:p>
        </p:txBody>
      </p:sp>
    </p:spTree>
    <p:extLst>
      <p:ext uri="{BB962C8B-B14F-4D97-AF65-F5344CB8AC3E}">
        <p14:creationId xmlns:p14="http://schemas.microsoft.com/office/powerpoint/2010/main" val="2496123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0.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0.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0.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0.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5" Type="http://schemas.openxmlformats.org/officeDocument/2006/relationships/image" Target="../media/image12.png"/><Relationship Id="rId4" Type="http://schemas.openxmlformats.org/officeDocument/2006/relationships/image" Target="../media/image10.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5" Type="http://schemas.openxmlformats.org/officeDocument/2006/relationships/image" Target="../media/image20.png"/><Relationship Id="rId4" Type="http://schemas.openxmlformats.org/officeDocument/2006/relationships/image" Target="../media/image10.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0.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5" Type="http://schemas.openxmlformats.org/officeDocument/2006/relationships/image" Target="../media/image20.png"/><Relationship Id="rId4" Type="http://schemas.openxmlformats.org/officeDocument/2006/relationships/image" Target="../media/image10.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0.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26.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emf"/><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9.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7.emf"/><Relationship Id="rId5" Type="http://schemas.openxmlformats.org/officeDocument/2006/relationships/image" Target="../media/image10.svg"/><Relationship Id="rId4" Type="http://schemas.openxmlformats.org/officeDocument/2006/relationships/image" Target="../media/image9.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7.emf"/><Relationship Id="rId5" Type="http://schemas.openxmlformats.org/officeDocument/2006/relationships/image" Target="../media/image10.svg"/><Relationship Id="rId4" Type="http://schemas.openxmlformats.org/officeDocument/2006/relationships/image" Target="../media/image9.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7.emf"/><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7.emf"/><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7.emf"/><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2.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17.emf"/><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slideMaster" Target="../slideMasters/slideMaster9.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Master" Target="../slideMasters/slideMaster9.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9.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9.xml"/><Relationship Id="rId6" Type="http://schemas.openxmlformats.org/officeDocument/2006/relationships/image" Target="../media/image17.emf"/><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0.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0.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0.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Master" Target="../slideMasters/slideMaster1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0.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2.xml"/><Relationship Id="rId4" Type="http://schemas.openxmlformats.org/officeDocument/2006/relationships/image" Target="../media/image10.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2.xml"/><Relationship Id="rId4" Type="http://schemas.openxmlformats.org/officeDocument/2006/relationships/image" Target="../media/image10.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34.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2.xml"/><Relationship Id="rId4" Type="http://schemas.openxmlformats.org/officeDocument/2006/relationships/image" Target="../media/image10.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2.xml"/><Relationship Id="rId4" Type="http://schemas.openxmlformats.org/officeDocument/2006/relationships/image" Target="../media/image10.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3.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3.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17.e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jpeg"/><Relationship Id="rId1" Type="http://schemas.openxmlformats.org/officeDocument/2006/relationships/slideMaster" Target="../slideMasters/slideMaster13.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3.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3.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7.emf"/><Relationship Id="rId4" Type="http://schemas.openxmlformats.org/officeDocument/2006/relationships/image" Target="../media/image1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0.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0.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aster">
    <p:spTree>
      <p:nvGrpSpPr>
        <p:cNvPr id="1" name=""/>
        <p:cNvGrpSpPr/>
        <p:nvPr/>
      </p:nvGrpSpPr>
      <p:grpSpPr>
        <a:xfrm>
          <a:off x="0" y="0"/>
          <a:ext cx="0" cy="0"/>
          <a:chOff x="0" y="0"/>
          <a:chExt cx="0" cy="0"/>
        </a:xfrm>
      </p:grpSpPr>
      <p:pic>
        <p:nvPicPr>
          <p:cNvPr id="7" name="Picture 6" descr="A picture containing animal&#10;&#10;Description automatically generated">
            <a:extLst>
              <a:ext uri="{FF2B5EF4-FFF2-40B4-BE49-F238E27FC236}">
                <a16:creationId xmlns:a16="http://schemas.microsoft.com/office/drawing/2014/main" id="{0629086A-92FB-433C-B19B-6A2F0CD37A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396"/>
            <a:ext cx="12192001" cy="6859396"/>
          </a:xfrm>
          <a:prstGeom prst="rect">
            <a:avLst/>
          </a:prstGeom>
        </p:spPr>
      </p:pic>
      <p:sp>
        <p:nvSpPr>
          <p:cNvPr id="6" name="Rectangle 5">
            <a:extLst>
              <a:ext uri="{FF2B5EF4-FFF2-40B4-BE49-F238E27FC236}">
                <a16:creationId xmlns:a16="http://schemas.microsoft.com/office/drawing/2014/main" id="{D0F0EF3B-C7B0-4EF4-B31C-B1D542DBA723}"/>
              </a:ext>
            </a:extLst>
          </p:cNvPr>
          <p:cNvSpPr/>
          <p:nvPr userDrawn="1"/>
        </p:nvSpPr>
        <p:spPr>
          <a:xfrm>
            <a:off x="0" y="-1397"/>
            <a:ext cx="12191999" cy="6859395"/>
          </a:xfrm>
          <a:prstGeom prst="rect">
            <a:avLst/>
          </a:prstGeom>
          <a:gradFill>
            <a:gsLst>
              <a:gs pos="59000">
                <a:srgbClr val="000063">
                  <a:alpha val="96000"/>
                </a:srgbClr>
              </a:gs>
              <a:gs pos="25000">
                <a:srgbClr val="2C67FF">
                  <a:alpha val="0"/>
                </a:srgbClr>
              </a:gs>
            </a:gsLst>
            <a:lin ang="135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8" name="Graphic 7">
            <a:extLst>
              <a:ext uri="{FF2B5EF4-FFF2-40B4-BE49-F238E27FC236}">
                <a16:creationId xmlns:a16="http://schemas.microsoft.com/office/drawing/2014/main" id="{EDFCCB33-CEE6-4882-A543-9373C6B5CE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4884" y="514919"/>
            <a:ext cx="3442702" cy="830997"/>
          </a:xfrm>
          <a:prstGeom prst="rect">
            <a:avLst/>
          </a:prstGeom>
        </p:spPr>
      </p:pic>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540000" y="2700000"/>
            <a:ext cx="216946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448504" y="2772000"/>
            <a:ext cx="7272000" cy="1462088"/>
          </a:xfrm>
        </p:spPr>
        <p:txBody>
          <a:bodyPr wrap="square" lIns="36000" tIns="36000" rIns="36000" bIns="36000">
            <a:noAutofit/>
          </a:bodyPr>
          <a:lstStyle>
            <a:lvl1pPr marL="0" indent="0">
              <a:lnSpc>
                <a:spcPct val="90000"/>
              </a:lnSpc>
              <a:spcAft>
                <a:spcPts val="4800"/>
              </a:spcAft>
              <a:buNone/>
              <a:defRPr sz="54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Presentation Title</a:t>
            </a:r>
            <a:endParaRPr lang="en-GB"/>
          </a:p>
        </p:txBody>
      </p:sp>
      <p:sp>
        <p:nvSpPr>
          <p:cNvPr id="13" name="Text Placeholder 11">
            <a:extLst>
              <a:ext uri="{FF2B5EF4-FFF2-40B4-BE49-F238E27FC236}">
                <a16:creationId xmlns:a16="http://schemas.microsoft.com/office/drawing/2014/main" id="{8C2E8323-7BAC-4917-94FA-39D32BADEAE5}"/>
              </a:ext>
            </a:extLst>
          </p:cNvPr>
          <p:cNvSpPr>
            <a:spLocks noGrp="1"/>
          </p:cNvSpPr>
          <p:nvPr>
            <p:ph type="body" sz="quarter" idx="14" hasCustomPrompt="1"/>
          </p:nvPr>
        </p:nvSpPr>
        <p:spPr>
          <a:xfrm>
            <a:off x="488848" y="6410916"/>
            <a:ext cx="2193843" cy="365125"/>
          </a:xfrm>
        </p:spPr>
        <p:txBody>
          <a:bodyPr wrap="square" lIns="36000" tIns="36000" rIns="36000" bIns="36000">
            <a:noAutofit/>
          </a:bodyPr>
          <a:lstStyle>
            <a:lvl1pPr marL="0" indent="0" algn="r">
              <a:lnSpc>
                <a:spcPct val="90000"/>
              </a:lnSpc>
              <a:buNone/>
              <a:defRPr sz="1400" b="0" cap="all" baseline="0">
                <a:solidFill>
                  <a:schemeClr val="accent3"/>
                </a:solidFill>
              </a:defRPr>
            </a:lvl1pPr>
            <a:lvl2pPr>
              <a:buNone/>
              <a:defRPr sz="5400" b="1"/>
            </a:lvl2pPr>
            <a:lvl3pPr>
              <a:buNone/>
              <a:defRPr sz="5400" b="1"/>
            </a:lvl3pPr>
            <a:lvl4pPr>
              <a:buNone/>
              <a:defRPr sz="5400" b="1"/>
            </a:lvl4pPr>
            <a:lvl5pPr>
              <a:buNone/>
              <a:defRPr sz="5400" b="1"/>
            </a:lvl5pPr>
          </a:lstStyle>
          <a:p>
            <a:pPr lvl="0"/>
            <a:r>
              <a:rPr lang="en-US"/>
              <a:t>Presenter NAME</a:t>
            </a:r>
            <a:endParaRPr lang="en-GB"/>
          </a:p>
        </p:txBody>
      </p:sp>
      <p:sp>
        <p:nvSpPr>
          <p:cNvPr id="19" name="Text Placeholder 11">
            <a:extLst>
              <a:ext uri="{FF2B5EF4-FFF2-40B4-BE49-F238E27FC236}">
                <a16:creationId xmlns:a16="http://schemas.microsoft.com/office/drawing/2014/main" id="{A552870C-C994-4DDB-BA98-FD0FE3461583}"/>
              </a:ext>
            </a:extLst>
          </p:cNvPr>
          <p:cNvSpPr>
            <a:spLocks noGrp="1"/>
          </p:cNvSpPr>
          <p:nvPr>
            <p:ph type="body" sz="quarter" idx="15" hasCustomPrompt="1"/>
          </p:nvPr>
        </p:nvSpPr>
        <p:spPr>
          <a:xfrm>
            <a:off x="2802631" y="6410916"/>
            <a:ext cx="2399460" cy="365125"/>
          </a:xfrm>
        </p:spPr>
        <p:txBody>
          <a:bodyPr wrap="square" lIns="36000" tIns="36000" rIns="36000" bIns="36000">
            <a:noAutofit/>
          </a:bodyPr>
          <a:lstStyle>
            <a:lvl1pPr marL="0" indent="0">
              <a:lnSpc>
                <a:spcPct val="90000"/>
              </a:lnSpc>
              <a:buNone/>
              <a:defRPr sz="1400" b="0">
                <a:solidFill>
                  <a:schemeClr val="accent3"/>
                </a:solidFill>
              </a:defRPr>
            </a:lvl1pPr>
            <a:lvl2pPr>
              <a:buNone/>
              <a:defRPr sz="5400" b="1"/>
            </a:lvl2pPr>
            <a:lvl3pPr>
              <a:buNone/>
              <a:defRPr sz="5400" b="1"/>
            </a:lvl3pPr>
            <a:lvl4pPr>
              <a:buNone/>
              <a:defRPr sz="5400" b="1"/>
            </a:lvl4pPr>
            <a:lvl5pPr>
              <a:buNone/>
              <a:defRPr sz="5400" b="1"/>
            </a:lvl5pPr>
          </a:lstStyle>
          <a:p>
            <a:pPr lvl="0"/>
            <a:r>
              <a:rPr lang="en-US"/>
              <a:t>Date (e.g. 7th January 2021)</a:t>
            </a:r>
            <a:endParaRPr lang="en-GB"/>
          </a:p>
        </p:txBody>
      </p:sp>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a:t>
            </a:r>
            <a:endParaRPr lang="en-US" sz="1000">
              <a:solidFill>
                <a:prstClr val="white"/>
              </a:solidFill>
              <a:latin typeface="Calibri" panose="020F0502020204030204"/>
            </a:endParaRPr>
          </a:p>
        </p:txBody>
      </p:sp>
    </p:spTree>
    <p:extLst>
      <p:ext uri="{BB962C8B-B14F-4D97-AF65-F5344CB8AC3E}">
        <p14:creationId xmlns:p14="http://schemas.microsoft.com/office/powerpoint/2010/main" val="144620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 Laptop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287576"/>
            <a:ext cx="7073780" cy="1062989"/>
          </a:xfrm>
        </p:spPr>
        <p:txBody>
          <a:bodyPr wrap="square" lIns="36000" tIns="36000" rIns="36000" bIns="36000">
            <a:noAutofit/>
          </a:bodyPr>
          <a:lstStyle>
            <a:lvl1pPr marL="0" indent="0">
              <a:lnSpc>
                <a:spcPct val="10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Graphic 24">
            <a:extLst>
              <a:ext uri="{FF2B5EF4-FFF2-40B4-BE49-F238E27FC236}">
                <a16:creationId xmlns:a16="http://schemas.microsoft.com/office/drawing/2014/main" id="{4230EC26-0D4F-4A4F-B2A7-8FC85EF793C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286250" y="1483171"/>
            <a:ext cx="7123326" cy="4074746"/>
          </a:xfrm>
          <a:prstGeom prst="rect">
            <a:avLst/>
          </a:prstGeom>
          <a:effectLst>
            <a:glow rad="228600">
              <a:schemeClr val="accent5">
                <a:satMod val="175000"/>
                <a:alpha val="15000"/>
              </a:schemeClr>
            </a:glow>
          </a:effectLst>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152564" y="1671832"/>
            <a:ext cx="5459904" cy="3492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14849429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Text &amp;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8117612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5:75 Text &amp;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255647"/>
            <a:ext cx="309551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16pt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714399"/>
            <a:ext cx="3095515"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9756664"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25:75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4235450" y="1555750"/>
            <a:ext cx="7400815" cy="4480987"/>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120061316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5:75 Text &amp;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9F69DA-592D-4380-862A-BB3FD70CA66F}"/>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255647"/>
            <a:ext cx="309551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accent3"/>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16pt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714399"/>
            <a:ext cx="3095515"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9756664"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25:75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4235450" y="1555750"/>
            <a:ext cx="7400815" cy="4480987"/>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39474768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ouble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Dark Custom Content – Double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12" name="Content Placeholder 4">
            <a:extLst>
              <a:ext uri="{FF2B5EF4-FFF2-40B4-BE49-F238E27FC236}">
                <a16:creationId xmlns:a16="http://schemas.microsoft.com/office/drawing/2014/main" id="{9BADDB23-085D-4EC5-A309-AF2F050F63E6}"/>
              </a:ext>
            </a:extLst>
          </p:cNvPr>
          <p:cNvSpPr>
            <a:spLocks noGrp="1"/>
          </p:cNvSpPr>
          <p:nvPr>
            <p:ph sz="quarter" idx="14" hasCustomPrompt="1"/>
          </p:nvPr>
        </p:nvSpPr>
        <p:spPr>
          <a:xfrm>
            <a:off x="555735" y="1422989"/>
            <a:ext cx="5540265"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
        <p:nvSpPr>
          <p:cNvPr id="13" name="Content Placeholder 4">
            <a:extLst>
              <a:ext uri="{FF2B5EF4-FFF2-40B4-BE49-F238E27FC236}">
                <a16:creationId xmlns:a16="http://schemas.microsoft.com/office/drawing/2014/main" id="{21F156D5-06A8-40F6-9275-B54966C41A2C}"/>
              </a:ext>
            </a:extLst>
          </p:cNvPr>
          <p:cNvSpPr>
            <a:spLocks noGrp="1"/>
          </p:cNvSpPr>
          <p:nvPr>
            <p:ph sz="quarter" idx="15" hasCustomPrompt="1"/>
          </p:nvPr>
        </p:nvSpPr>
        <p:spPr>
          <a:xfrm>
            <a:off x="6096000" y="1422989"/>
            <a:ext cx="5540265"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38820098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ouble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Light Custom Content – Double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2" name="Content Placeholder 4">
            <a:extLst>
              <a:ext uri="{FF2B5EF4-FFF2-40B4-BE49-F238E27FC236}">
                <a16:creationId xmlns:a16="http://schemas.microsoft.com/office/drawing/2014/main" id="{9BADDB23-085D-4EC5-A309-AF2F050F63E6}"/>
              </a:ext>
            </a:extLst>
          </p:cNvPr>
          <p:cNvSpPr>
            <a:spLocks noGrp="1"/>
          </p:cNvSpPr>
          <p:nvPr>
            <p:ph sz="quarter" idx="14" hasCustomPrompt="1"/>
          </p:nvPr>
        </p:nvSpPr>
        <p:spPr>
          <a:xfrm>
            <a:off x="555735" y="1422989"/>
            <a:ext cx="5540265"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
        <p:nvSpPr>
          <p:cNvPr id="13" name="Content Placeholder 4">
            <a:extLst>
              <a:ext uri="{FF2B5EF4-FFF2-40B4-BE49-F238E27FC236}">
                <a16:creationId xmlns:a16="http://schemas.microsoft.com/office/drawing/2014/main" id="{21F156D5-06A8-40F6-9275-B54966C41A2C}"/>
              </a:ext>
            </a:extLst>
          </p:cNvPr>
          <p:cNvSpPr>
            <a:spLocks noGrp="1"/>
          </p:cNvSpPr>
          <p:nvPr>
            <p:ph sz="quarter" idx="15" hasCustomPrompt="1"/>
          </p:nvPr>
        </p:nvSpPr>
        <p:spPr>
          <a:xfrm>
            <a:off x="6096000" y="1422989"/>
            <a:ext cx="5540265"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24314459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 Laptop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7C96D6C8-C54D-44B7-85F5-E6844CA70DCC}"/>
              </a:ext>
            </a:extLst>
          </p:cNvPr>
          <p:cNvGrpSpPr/>
          <p:nvPr/>
        </p:nvGrpSpPr>
        <p:grpSpPr>
          <a:xfrm>
            <a:off x="4072159" y="589356"/>
            <a:ext cx="8043641" cy="5367199"/>
            <a:chOff x="8647085" y="1712312"/>
            <a:chExt cx="15423342" cy="10291376"/>
          </a:xfrm>
        </p:grpSpPr>
        <p:pic>
          <p:nvPicPr>
            <p:cNvPr id="25" name="Graphic 24">
              <a:extLst>
                <a:ext uri="{FF2B5EF4-FFF2-40B4-BE49-F238E27FC236}">
                  <a16:creationId xmlns:a16="http://schemas.microsoft.com/office/drawing/2014/main" id="{4230EC26-0D4F-4A4F-B2A7-8FC85EF793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7085" y="1712312"/>
              <a:ext cx="15423342" cy="10291376"/>
            </a:xfrm>
            <a:prstGeom prst="rect">
              <a:avLst/>
            </a:prstGeom>
          </p:spPr>
        </p:pic>
        <p:sp>
          <p:nvSpPr>
            <p:cNvPr id="26" name="Rectangle 25">
              <a:extLst>
                <a:ext uri="{FF2B5EF4-FFF2-40B4-BE49-F238E27FC236}">
                  <a16:creationId xmlns:a16="http://schemas.microsoft.com/office/drawing/2014/main" id="{7BBCE025-E38F-452C-AA22-03AC05B2F36B}"/>
                </a:ext>
              </a:extLst>
            </p:cNvPr>
            <p:cNvSpPr/>
            <p:nvPr/>
          </p:nvSpPr>
          <p:spPr>
            <a:xfrm>
              <a:off x="11115802" y="3761656"/>
              <a:ext cx="10369152" cy="669674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C9E8"/>
                </a:solidFill>
                <a:effectLst/>
                <a:uLnTx/>
                <a:uFillTx/>
                <a:latin typeface="Skyscanner Relative Book"/>
                <a:ea typeface="+mn-ea"/>
                <a:cs typeface="+mn-cs"/>
              </a:endParaRPr>
            </a:p>
          </p:txBody>
        </p:sp>
      </p:grpSp>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276850" y="1607893"/>
            <a:ext cx="5562600" cy="3636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1</a:t>
            </a:r>
          </a:p>
        </p:txBody>
      </p:sp>
    </p:spTree>
    <p:extLst>
      <p:ext uri="{BB962C8B-B14F-4D97-AF65-F5344CB8AC3E}">
        <p14:creationId xmlns:p14="http://schemas.microsoft.com/office/powerpoint/2010/main" val="27171744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 Laptop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Graphic 24">
            <a:extLst>
              <a:ext uri="{FF2B5EF4-FFF2-40B4-BE49-F238E27FC236}">
                <a16:creationId xmlns:a16="http://schemas.microsoft.com/office/drawing/2014/main" id="{4230EC26-0D4F-4A4F-B2A7-8FC85EF793C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286250" y="1483171"/>
            <a:ext cx="7123326" cy="4074746"/>
          </a:xfrm>
          <a:prstGeom prst="rect">
            <a:avLst/>
          </a:prstGeom>
          <a:effectLst>
            <a:glow rad="228600">
              <a:schemeClr val="accent5">
                <a:satMod val="175000"/>
                <a:alpha val="15000"/>
              </a:schemeClr>
            </a:glow>
          </a:effectLst>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152564" y="1671832"/>
            <a:ext cx="5459904" cy="3492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20197994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 Mobil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1</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182170"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7333198" y="592039"/>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42938358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 Mobile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64678" y="440749"/>
            <a:ext cx="2534417" cy="5442200"/>
          </a:xfrm>
          <a:prstGeom prst="rect">
            <a:avLst/>
          </a:prstGeom>
          <a:effectLst/>
        </p:spPr>
      </p:pic>
      <p:sp>
        <p:nvSpPr>
          <p:cNvPr id="26" name="Picture Placeholder 25">
            <a:extLst>
              <a:ext uri="{FF2B5EF4-FFF2-40B4-BE49-F238E27FC236}">
                <a16:creationId xmlns:a16="http://schemas.microsoft.com/office/drawing/2014/main" id="{3645C129-0252-4F8C-BC60-DCAAE0F2E318}"/>
              </a:ext>
            </a:extLst>
          </p:cNvPr>
          <p:cNvSpPr>
            <a:spLocks noGrp="1"/>
          </p:cNvSpPr>
          <p:nvPr>
            <p:ph type="pic" sz="quarter" idx="36" hasCustomPrompt="1"/>
          </p:nvPr>
        </p:nvSpPr>
        <p:spPr>
          <a:xfrm>
            <a:off x="7337243"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108756513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 Mobiles 1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1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620137"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8771165" y="586023"/>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1" name="Picture 20">
            <a:extLst>
              <a:ext uri="{FF2B5EF4-FFF2-40B4-BE49-F238E27FC236}">
                <a16:creationId xmlns:a16="http://schemas.microsoft.com/office/drawing/2014/main" id="{A52CE057-B826-4E4D-8BC3-B88132299C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34037" y="440749"/>
            <a:ext cx="2724833" cy="5442200"/>
          </a:xfrm>
          <a:prstGeom prst="rect">
            <a:avLst/>
          </a:prstGeom>
          <a:effectLst/>
        </p:spPr>
      </p:pic>
      <p:sp>
        <p:nvSpPr>
          <p:cNvPr id="24" name="Picture Placeholder 20">
            <a:extLst>
              <a:ext uri="{FF2B5EF4-FFF2-40B4-BE49-F238E27FC236}">
                <a16:creationId xmlns:a16="http://schemas.microsoft.com/office/drawing/2014/main" id="{CCC30564-0F30-465F-97D0-3298674E0364}"/>
              </a:ext>
            </a:extLst>
          </p:cNvPr>
          <p:cNvSpPr>
            <a:spLocks noGrp="1"/>
          </p:cNvSpPr>
          <p:nvPr>
            <p:ph type="pic" sz="quarter" idx="36" hasCustomPrompt="1"/>
          </p:nvPr>
        </p:nvSpPr>
        <p:spPr>
          <a:xfrm>
            <a:off x="5685065" y="586023"/>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3887554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Column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9074747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 Mobiles 2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2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Picture 12">
            <a:extLst>
              <a:ext uri="{FF2B5EF4-FFF2-40B4-BE49-F238E27FC236}">
                <a16:creationId xmlns:a16="http://schemas.microsoft.com/office/drawing/2014/main" id="{CB214EEE-E9ED-41FF-867B-F274CCBCEEB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12500" y="440749"/>
            <a:ext cx="2534417" cy="5442200"/>
          </a:xfrm>
          <a:prstGeom prst="rect">
            <a:avLst/>
          </a:prstGeom>
          <a:effectLst/>
        </p:spPr>
      </p:pic>
      <p:sp>
        <p:nvSpPr>
          <p:cNvPr id="26" name="Picture Placeholder 25">
            <a:extLst>
              <a:ext uri="{FF2B5EF4-FFF2-40B4-BE49-F238E27FC236}">
                <a16:creationId xmlns:a16="http://schemas.microsoft.com/office/drawing/2014/main" id="{CA9929D4-4AAE-453A-82CB-7C2BBF92B5CF}"/>
              </a:ext>
            </a:extLst>
          </p:cNvPr>
          <p:cNvSpPr>
            <a:spLocks noGrp="1"/>
          </p:cNvSpPr>
          <p:nvPr>
            <p:ph type="pic" sz="quarter" idx="37" hasCustomPrompt="1"/>
          </p:nvPr>
        </p:nvSpPr>
        <p:spPr>
          <a:xfrm>
            <a:off x="5685065"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7" name="Picture 12">
            <a:extLst>
              <a:ext uri="{FF2B5EF4-FFF2-40B4-BE49-F238E27FC236}">
                <a16:creationId xmlns:a16="http://schemas.microsoft.com/office/drawing/2014/main" id="{701588C7-A1E0-4A95-86A9-45931355F5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708125" y="440749"/>
            <a:ext cx="2534417" cy="5442200"/>
          </a:xfrm>
          <a:prstGeom prst="rect">
            <a:avLst/>
          </a:prstGeom>
          <a:effectLst/>
        </p:spPr>
      </p:pic>
      <p:sp>
        <p:nvSpPr>
          <p:cNvPr id="28" name="Picture Placeholder 27">
            <a:extLst>
              <a:ext uri="{FF2B5EF4-FFF2-40B4-BE49-F238E27FC236}">
                <a16:creationId xmlns:a16="http://schemas.microsoft.com/office/drawing/2014/main" id="{B23FA6A5-9824-4086-BB1E-4C6586D4B7C6}"/>
              </a:ext>
            </a:extLst>
          </p:cNvPr>
          <p:cNvSpPr>
            <a:spLocks noGrp="1"/>
          </p:cNvSpPr>
          <p:nvPr>
            <p:ph type="pic" sz="quarter" idx="38" hasCustomPrompt="1"/>
          </p:nvPr>
        </p:nvSpPr>
        <p:spPr>
          <a:xfrm>
            <a:off x="8780690"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23470905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 Monitor 1">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1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4" name="Graphic 23">
            <a:extLst>
              <a:ext uri="{FF2B5EF4-FFF2-40B4-BE49-F238E27FC236}">
                <a16:creationId xmlns:a16="http://schemas.microsoft.com/office/drawing/2014/main" id="{44CC2FAF-36F6-48A0-AA3C-DEAE55DB550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6237" t="10526" r="26256" b="19518"/>
          <a:stretch/>
        </p:blipFill>
        <p:spPr>
          <a:xfrm>
            <a:off x="797803" y="1696588"/>
            <a:ext cx="5819985" cy="4024937"/>
          </a:xfrm>
          <a:prstGeom prst="rect">
            <a:avLst/>
          </a:prstGeom>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998786" y="1886937"/>
            <a:ext cx="5402795" cy="2863616"/>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6013193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 Monitor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2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99878" y="1544175"/>
            <a:ext cx="6041984"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26689" y="1652124"/>
            <a:ext cx="5788362" cy="3384412"/>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24657739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 Monitor 3">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3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80801" y="1544175"/>
            <a:ext cx="5880137"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76869" y="1645774"/>
            <a:ext cx="5688000" cy="3301485"/>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Tree>
    <p:extLst>
      <p:ext uri="{BB962C8B-B14F-4D97-AF65-F5344CB8AC3E}">
        <p14:creationId xmlns:p14="http://schemas.microsoft.com/office/powerpoint/2010/main" val="420980636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Mobiles 1 (x3) / Tex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5" name="Picture 14">
            <a:extLst>
              <a:ext uri="{FF2B5EF4-FFF2-40B4-BE49-F238E27FC236}">
                <a16:creationId xmlns:a16="http://schemas.microsoft.com/office/drawing/2014/main" id="{DE79A580-5CDA-427A-AB04-FFA463A4E1A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74809" y="1200149"/>
            <a:ext cx="2344612" cy="4682799"/>
          </a:xfrm>
          <a:prstGeom prst="rect">
            <a:avLst/>
          </a:prstGeom>
          <a:effectLst/>
        </p:spPr>
      </p:pic>
      <p:sp>
        <p:nvSpPr>
          <p:cNvPr id="21" name="Picture Placeholder 20">
            <a:extLst>
              <a:ext uri="{FF2B5EF4-FFF2-40B4-BE49-F238E27FC236}">
                <a16:creationId xmlns:a16="http://schemas.microsoft.com/office/drawing/2014/main" id="{6B60487A-D6E7-46F2-9E57-A9F74F2A7908}"/>
              </a:ext>
            </a:extLst>
          </p:cNvPr>
          <p:cNvSpPr>
            <a:spLocks noGrp="1"/>
          </p:cNvSpPr>
          <p:nvPr>
            <p:ph type="pic" sz="quarter" idx="35" hasCustomPrompt="1"/>
          </p:nvPr>
        </p:nvSpPr>
        <p:spPr>
          <a:xfrm>
            <a:off x="1896322"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4" name="Picture 23">
            <a:extLst>
              <a:ext uri="{FF2B5EF4-FFF2-40B4-BE49-F238E27FC236}">
                <a16:creationId xmlns:a16="http://schemas.microsoft.com/office/drawing/2014/main" id="{879988C0-7761-434A-8207-28AFB69BEA0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923694" y="1200149"/>
            <a:ext cx="2344612" cy="4682799"/>
          </a:xfrm>
          <a:prstGeom prst="rect">
            <a:avLst/>
          </a:prstGeom>
          <a:effectLst/>
        </p:spPr>
      </p:pic>
      <p:sp>
        <p:nvSpPr>
          <p:cNvPr id="25" name="Picture Placeholder 20">
            <a:extLst>
              <a:ext uri="{FF2B5EF4-FFF2-40B4-BE49-F238E27FC236}">
                <a16:creationId xmlns:a16="http://schemas.microsoft.com/office/drawing/2014/main" id="{0134BCD3-5F31-433C-923E-7FC09179A393}"/>
              </a:ext>
            </a:extLst>
          </p:cNvPr>
          <p:cNvSpPr>
            <a:spLocks noGrp="1"/>
          </p:cNvSpPr>
          <p:nvPr>
            <p:ph type="pic" sz="quarter" idx="36" hasCustomPrompt="1"/>
          </p:nvPr>
        </p:nvSpPr>
        <p:spPr>
          <a:xfrm>
            <a:off x="5043854"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6" name="Picture 25">
            <a:extLst>
              <a:ext uri="{FF2B5EF4-FFF2-40B4-BE49-F238E27FC236}">
                <a16:creationId xmlns:a16="http://schemas.microsoft.com/office/drawing/2014/main" id="{FD571D4E-0234-4D8B-AD2B-177FC0FD0F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72579" y="1200149"/>
            <a:ext cx="2344612" cy="4682799"/>
          </a:xfrm>
          <a:prstGeom prst="rect">
            <a:avLst/>
          </a:prstGeom>
          <a:effectLst/>
        </p:spPr>
      </p:pic>
      <p:sp>
        <p:nvSpPr>
          <p:cNvPr id="27" name="Picture Placeholder 20">
            <a:extLst>
              <a:ext uri="{FF2B5EF4-FFF2-40B4-BE49-F238E27FC236}">
                <a16:creationId xmlns:a16="http://schemas.microsoft.com/office/drawing/2014/main" id="{23612C2B-C377-4F6F-8FC5-948103485ED3}"/>
              </a:ext>
            </a:extLst>
          </p:cNvPr>
          <p:cNvSpPr>
            <a:spLocks noGrp="1"/>
          </p:cNvSpPr>
          <p:nvPr>
            <p:ph type="pic" sz="quarter" idx="37" hasCustomPrompt="1"/>
          </p:nvPr>
        </p:nvSpPr>
        <p:spPr>
          <a:xfrm>
            <a:off x="8192739" y="1310823"/>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58661262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obiles 2 (x3) / Tex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9" name="Picture 12">
            <a:extLst>
              <a:ext uri="{FF2B5EF4-FFF2-40B4-BE49-F238E27FC236}">
                <a16:creationId xmlns:a16="http://schemas.microsoft.com/office/drawing/2014/main" id="{9ADCC519-BF6D-4478-816B-20B375C1140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811056" y="1163908"/>
            <a:ext cx="2279229" cy="4894229"/>
          </a:xfrm>
          <a:prstGeom prst="rect">
            <a:avLst/>
          </a:prstGeom>
          <a:effectLst/>
        </p:spPr>
      </p:pic>
      <p:sp>
        <p:nvSpPr>
          <p:cNvPr id="20" name="Picture Placeholder 19">
            <a:extLst>
              <a:ext uri="{FF2B5EF4-FFF2-40B4-BE49-F238E27FC236}">
                <a16:creationId xmlns:a16="http://schemas.microsoft.com/office/drawing/2014/main" id="{9D62D70E-366A-4035-A81E-9566A5EF9391}"/>
              </a:ext>
            </a:extLst>
          </p:cNvPr>
          <p:cNvSpPr>
            <a:spLocks noGrp="1"/>
          </p:cNvSpPr>
          <p:nvPr>
            <p:ph type="pic" sz="quarter" idx="38" hasCustomPrompt="1"/>
          </p:nvPr>
        </p:nvSpPr>
        <p:spPr>
          <a:xfrm>
            <a:off x="188203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8" name="Picture 12">
            <a:extLst>
              <a:ext uri="{FF2B5EF4-FFF2-40B4-BE49-F238E27FC236}">
                <a16:creationId xmlns:a16="http://schemas.microsoft.com/office/drawing/2014/main" id="{D2927187-E903-4C23-8687-000E8477F13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082316" y="1163908"/>
            <a:ext cx="2279229" cy="4894229"/>
          </a:xfrm>
          <a:prstGeom prst="rect">
            <a:avLst/>
          </a:prstGeom>
          <a:effectLst/>
        </p:spPr>
      </p:pic>
      <p:sp>
        <p:nvSpPr>
          <p:cNvPr id="29" name="Picture Placeholder 28">
            <a:extLst>
              <a:ext uri="{FF2B5EF4-FFF2-40B4-BE49-F238E27FC236}">
                <a16:creationId xmlns:a16="http://schemas.microsoft.com/office/drawing/2014/main" id="{0629107B-0EEA-406A-8854-34146FE35908}"/>
              </a:ext>
            </a:extLst>
          </p:cNvPr>
          <p:cNvSpPr>
            <a:spLocks noGrp="1"/>
          </p:cNvSpPr>
          <p:nvPr>
            <p:ph type="pic" sz="quarter" idx="39" hasCustomPrompt="1"/>
          </p:nvPr>
        </p:nvSpPr>
        <p:spPr>
          <a:xfrm>
            <a:off x="815329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30" name="Picture 12">
            <a:extLst>
              <a:ext uri="{FF2B5EF4-FFF2-40B4-BE49-F238E27FC236}">
                <a16:creationId xmlns:a16="http://schemas.microsoft.com/office/drawing/2014/main" id="{7E1391CA-1F63-4019-8C35-D0A88AC5041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46686" y="1163908"/>
            <a:ext cx="2279229" cy="4894229"/>
          </a:xfrm>
          <a:prstGeom prst="rect">
            <a:avLst/>
          </a:prstGeom>
          <a:effectLst/>
        </p:spPr>
      </p:pic>
      <p:sp>
        <p:nvSpPr>
          <p:cNvPr id="31" name="Picture Placeholder 30">
            <a:extLst>
              <a:ext uri="{FF2B5EF4-FFF2-40B4-BE49-F238E27FC236}">
                <a16:creationId xmlns:a16="http://schemas.microsoft.com/office/drawing/2014/main" id="{19338C0C-18D3-4AFB-B5C7-8ED42247C519}"/>
              </a:ext>
            </a:extLst>
          </p:cNvPr>
          <p:cNvSpPr>
            <a:spLocks noGrp="1"/>
          </p:cNvSpPr>
          <p:nvPr>
            <p:ph type="pic" sz="quarter" idx="40" hasCustomPrompt="1"/>
          </p:nvPr>
        </p:nvSpPr>
        <p:spPr>
          <a:xfrm>
            <a:off x="501766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spTree>
    <p:extLst>
      <p:ext uri="{BB962C8B-B14F-4D97-AF65-F5344CB8AC3E}">
        <p14:creationId xmlns:p14="http://schemas.microsoft.com/office/powerpoint/2010/main" val="10337418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 Laptop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7C96D6C8-C54D-44B7-85F5-E6844CA70DCC}"/>
              </a:ext>
            </a:extLst>
          </p:cNvPr>
          <p:cNvGrpSpPr/>
          <p:nvPr/>
        </p:nvGrpSpPr>
        <p:grpSpPr>
          <a:xfrm>
            <a:off x="4072159" y="589356"/>
            <a:ext cx="8043641" cy="5367199"/>
            <a:chOff x="8647085" y="1712312"/>
            <a:chExt cx="15423342" cy="10291376"/>
          </a:xfrm>
        </p:grpSpPr>
        <p:pic>
          <p:nvPicPr>
            <p:cNvPr id="25" name="Graphic 24">
              <a:extLst>
                <a:ext uri="{FF2B5EF4-FFF2-40B4-BE49-F238E27FC236}">
                  <a16:creationId xmlns:a16="http://schemas.microsoft.com/office/drawing/2014/main" id="{4230EC26-0D4F-4A4F-B2A7-8FC85EF793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7085" y="1712312"/>
              <a:ext cx="15423342" cy="10291376"/>
            </a:xfrm>
            <a:prstGeom prst="rect">
              <a:avLst/>
            </a:prstGeom>
          </p:spPr>
        </p:pic>
        <p:sp>
          <p:nvSpPr>
            <p:cNvPr id="26" name="Rectangle 25">
              <a:extLst>
                <a:ext uri="{FF2B5EF4-FFF2-40B4-BE49-F238E27FC236}">
                  <a16:creationId xmlns:a16="http://schemas.microsoft.com/office/drawing/2014/main" id="{7BBCE025-E38F-452C-AA22-03AC05B2F36B}"/>
                </a:ext>
              </a:extLst>
            </p:cNvPr>
            <p:cNvSpPr/>
            <p:nvPr/>
          </p:nvSpPr>
          <p:spPr>
            <a:xfrm>
              <a:off x="11115802" y="3761656"/>
              <a:ext cx="10369152" cy="669674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C9E8"/>
                </a:solidFill>
                <a:effectLst/>
                <a:uLnTx/>
                <a:uFillTx/>
                <a:latin typeface="Skyscanner Relative Book"/>
                <a:ea typeface="+mn-ea"/>
                <a:cs typeface="+mn-cs"/>
              </a:endParaRPr>
            </a:p>
          </p:txBody>
        </p:sp>
      </p:grpSp>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276850" y="1607893"/>
            <a:ext cx="5562600" cy="3636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1</a:t>
            </a:r>
          </a:p>
        </p:txBody>
      </p:sp>
      <p:grpSp>
        <p:nvGrpSpPr>
          <p:cNvPr id="21" name="Group 20">
            <a:extLst>
              <a:ext uri="{FF2B5EF4-FFF2-40B4-BE49-F238E27FC236}">
                <a16:creationId xmlns:a16="http://schemas.microsoft.com/office/drawing/2014/main" id="{7553FF5C-025C-4413-8DA8-D1226B1A4F6A}"/>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D272F543-2923-4C5B-B489-F21E38AC48D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8" name="TextBox 27">
              <a:extLst>
                <a:ext uri="{FF2B5EF4-FFF2-40B4-BE49-F238E27FC236}">
                  <a16:creationId xmlns:a16="http://schemas.microsoft.com/office/drawing/2014/main" id="{CA471CA9-C033-4654-846C-46AD28250A5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D661A896-370F-45A2-9D64-8F0C05A15B2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4E80A787-FAD9-4E7C-A7FD-355E3EF785D7}"/>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FF307D24-D7DC-404F-B043-57A4B1AC78F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81627756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 Laptop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Laptop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Graphic 24">
            <a:extLst>
              <a:ext uri="{FF2B5EF4-FFF2-40B4-BE49-F238E27FC236}">
                <a16:creationId xmlns:a16="http://schemas.microsoft.com/office/drawing/2014/main" id="{4230EC26-0D4F-4A4F-B2A7-8FC85EF793C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286250" y="1483171"/>
            <a:ext cx="7123326" cy="4074746"/>
          </a:xfrm>
          <a:prstGeom prst="rect">
            <a:avLst/>
          </a:prstGeom>
          <a:effectLst>
            <a:glow rad="228600">
              <a:schemeClr val="accent5">
                <a:satMod val="175000"/>
                <a:alpha val="15000"/>
              </a:schemeClr>
            </a:glow>
          </a:effectLst>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5152564" y="1671832"/>
            <a:ext cx="5459904" cy="3492000"/>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3" name="Group 12">
            <a:extLst>
              <a:ext uri="{FF2B5EF4-FFF2-40B4-BE49-F238E27FC236}">
                <a16:creationId xmlns:a16="http://schemas.microsoft.com/office/drawing/2014/main" id="{41D50429-9BB2-4D76-92EB-06A66B9A1729}"/>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A7D1FA4A-FCE0-4161-A6E8-C40B07BAA61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26F199AA-F30C-440E-9BB5-A4F558F39034}"/>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7546E1EC-F4CF-49C4-A184-548479972C3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49F0DFD7-9A41-4757-8246-77441E0DE5DD}"/>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507EA91D-4715-41EB-9C0B-F7805596E74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7848255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 Mobile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1</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82170"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7333198"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21" name="Group 20">
            <a:extLst>
              <a:ext uri="{FF2B5EF4-FFF2-40B4-BE49-F238E27FC236}">
                <a16:creationId xmlns:a16="http://schemas.microsoft.com/office/drawing/2014/main" id="{B1EBF546-B8B8-4778-A416-4DAFF2692747}"/>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FDB66A9F-42A0-40D3-8F8D-F4AE86CA251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5" name="TextBox 24">
              <a:extLst>
                <a:ext uri="{FF2B5EF4-FFF2-40B4-BE49-F238E27FC236}">
                  <a16:creationId xmlns:a16="http://schemas.microsoft.com/office/drawing/2014/main" id="{9E75949A-B585-4AD2-AF08-3367198613C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6" name="Graphic 25">
              <a:extLst>
                <a:ext uri="{FF2B5EF4-FFF2-40B4-BE49-F238E27FC236}">
                  <a16:creationId xmlns:a16="http://schemas.microsoft.com/office/drawing/2014/main" id="{45A94018-CE6B-465D-9758-A879E30766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7" name="Picture 26">
              <a:extLst>
                <a:ext uri="{FF2B5EF4-FFF2-40B4-BE49-F238E27FC236}">
                  <a16:creationId xmlns:a16="http://schemas.microsoft.com/office/drawing/2014/main" id="{2BD29F31-6553-44E8-9AD4-894113971887}"/>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6ED04600-B8C0-4FEB-86F7-F9C208BCDBE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5071893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 Mobile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55183"/>
          <a:stretch/>
        </p:blipFill>
        <p:spPr>
          <a:xfrm>
            <a:off x="8534400" y="-342"/>
            <a:ext cx="36576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 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64678" y="440749"/>
            <a:ext cx="2534417" cy="5442200"/>
          </a:xfrm>
          <a:prstGeom prst="rect">
            <a:avLst/>
          </a:prstGeom>
          <a:effectLst/>
        </p:spPr>
      </p:pic>
      <p:sp>
        <p:nvSpPr>
          <p:cNvPr id="26" name="Picture Placeholder 25">
            <a:extLst>
              <a:ext uri="{FF2B5EF4-FFF2-40B4-BE49-F238E27FC236}">
                <a16:creationId xmlns:a16="http://schemas.microsoft.com/office/drawing/2014/main" id="{3645C129-0252-4F8C-BC60-DCAAE0F2E318}"/>
              </a:ext>
            </a:extLst>
          </p:cNvPr>
          <p:cNvSpPr>
            <a:spLocks noGrp="1"/>
          </p:cNvSpPr>
          <p:nvPr>
            <p:ph type="pic" sz="quarter" idx="36" hasCustomPrompt="1"/>
          </p:nvPr>
        </p:nvSpPr>
        <p:spPr>
          <a:xfrm>
            <a:off x="7337243"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92A16B7D-1B73-4494-A4A0-E6045EA31B8C}"/>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9A600618-4AEB-4E24-A81D-1C3AD7F22A1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365A5C07-7FD4-492F-9C5F-8F6D3D9DFB36}"/>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0982A980-5D5B-4D84-8EBB-3E75BB0FB4C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27" name="Picture 26">
              <a:extLst>
                <a:ext uri="{FF2B5EF4-FFF2-40B4-BE49-F238E27FC236}">
                  <a16:creationId xmlns:a16="http://schemas.microsoft.com/office/drawing/2014/main" id="{5D524E8B-4D24-4BA7-AAEE-2272B8EE3F82}"/>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28" name="Straight Connector 27">
              <a:extLst>
                <a:ext uri="{FF2B5EF4-FFF2-40B4-BE49-F238E27FC236}">
                  <a16:creationId xmlns:a16="http://schemas.microsoft.com/office/drawing/2014/main" id="{49EB3F08-E8FF-4C40-8B27-D9F1FD393FD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48193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Column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6745399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 Mobiles 1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1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3" name="Picture 12">
            <a:extLst>
              <a:ext uri="{FF2B5EF4-FFF2-40B4-BE49-F238E27FC236}">
                <a16:creationId xmlns:a16="http://schemas.microsoft.com/office/drawing/2014/main" id="{F2AE0916-A762-442A-BBF2-E1BCCBE44A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20137" y="440749"/>
            <a:ext cx="2724833" cy="5442200"/>
          </a:xfrm>
          <a:prstGeom prst="rect">
            <a:avLst/>
          </a:prstGeom>
          <a:effectLst/>
        </p:spPr>
      </p:pic>
      <p:sp>
        <p:nvSpPr>
          <p:cNvPr id="15" name="Picture Placeholder 20">
            <a:extLst>
              <a:ext uri="{FF2B5EF4-FFF2-40B4-BE49-F238E27FC236}">
                <a16:creationId xmlns:a16="http://schemas.microsoft.com/office/drawing/2014/main" id="{7F684356-C9FC-44C5-BC12-E1061046A40E}"/>
              </a:ext>
            </a:extLst>
          </p:cNvPr>
          <p:cNvSpPr>
            <a:spLocks noGrp="1"/>
          </p:cNvSpPr>
          <p:nvPr>
            <p:ph type="pic" sz="quarter" idx="35" hasCustomPrompt="1"/>
          </p:nvPr>
        </p:nvSpPr>
        <p:spPr>
          <a:xfrm>
            <a:off x="8771165"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1" name="Picture 20">
            <a:extLst>
              <a:ext uri="{FF2B5EF4-FFF2-40B4-BE49-F238E27FC236}">
                <a16:creationId xmlns:a16="http://schemas.microsoft.com/office/drawing/2014/main" id="{A52CE057-B826-4E4D-8BC3-B88132299C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4037" y="440749"/>
            <a:ext cx="2724833" cy="5442200"/>
          </a:xfrm>
          <a:prstGeom prst="rect">
            <a:avLst/>
          </a:prstGeom>
          <a:effectLst/>
        </p:spPr>
      </p:pic>
      <p:sp>
        <p:nvSpPr>
          <p:cNvPr id="24" name="Picture Placeholder 20">
            <a:extLst>
              <a:ext uri="{FF2B5EF4-FFF2-40B4-BE49-F238E27FC236}">
                <a16:creationId xmlns:a16="http://schemas.microsoft.com/office/drawing/2014/main" id="{CCC30564-0F30-465F-97D0-3298674E0364}"/>
              </a:ext>
            </a:extLst>
          </p:cNvPr>
          <p:cNvSpPr>
            <a:spLocks noGrp="1"/>
          </p:cNvSpPr>
          <p:nvPr>
            <p:ph type="pic" sz="quarter" idx="36" hasCustomPrompt="1"/>
          </p:nvPr>
        </p:nvSpPr>
        <p:spPr>
          <a:xfrm>
            <a:off x="5685065" y="604071"/>
            <a:ext cx="2412465" cy="5151120"/>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25" name="Group 24">
            <a:extLst>
              <a:ext uri="{FF2B5EF4-FFF2-40B4-BE49-F238E27FC236}">
                <a16:creationId xmlns:a16="http://schemas.microsoft.com/office/drawing/2014/main" id="{9AEE5878-49AE-4203-9B02-75C1A7C43959}"/>
              </a:ext>
            </a:extLst>
          </p:cNvPr>
          <p:cNvGrpSpPr/>
          <p:nvPr userDrawn="1"/>
        </p:nvGrpSpPr>
        <p:grpSpPr>
          <a:xfrm>
            <a:off x="0" y="6230056"/>
            <a:ext cx="12192000" cy="627943"/>
            <a:chOff x="0" y="6230056"/>
            <a:chExt cx="12192000" cy="627943"/>
          </a:xfrm>
        </p:grpSpPr>
        <p:sp>
          <p:nvSpPr>
            <p:cNvPr id="26" name="Rectangle 25">
              <a:extLst>
                <a:ext uri="{FF2B5EF4-FFF2-40B4-BE49-F238E27FC236}">
                  <a16:creationId xmlns:a16="http://schemas.microsoft.com/office/drawing/2014/main" id="{F84BA3C5-8D38-42AD-B378-D450F4ADC1D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7" name="TextBox 26">
              <a:extLst>
                <a:ext uri="{FF2B5EF4-FFF2-40B4-BE49-F238E27FC236}">
                  <a16:creationId xmlns:a16="http://schemas.microsoft.com/office/drawing/2014/main" id="{73C59C98-93BD-4D13-B8E6-89569F81535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8" name="Graphic 27">
              <a:extLst>
                <a:ext uri="{FF2B5EF4-FFF2-40B4-BE49-F238E27FC236}">
                  <a16:creationId xmlns:a16="http://schemas.microsoft.com/office/drawing/2014/main" id="{734F1E2C-4992-457A-B199-16AB147D66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9" name="Picture 28">
              <a:extLst>
                <a:ext uri="{FF2B5EF4-FFF2-40B4-BE49-F238E27FC236}">
                  <a16:creationId xmlns:a16="http://schemas.microsoft.com/office/drawing/2014/main" id="{1AB15E7F-4DD5-4544-B87E-43634A6EEFBA}"/>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30" name="Straight Connector 29">
              <a:extLst>
                <a:ext uri="{FF2B5EF4-FFF2-40B4-BE49-F238E27FC236}">
                  <a16:creationId xmlns:a16="http://schemas.microsoft.com/office/drawing/2014/main" id="{7D0354F8-0381-40D0-BBB9-ED6790F848A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59401760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 Mobiles 2 (x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836C88C-3481-417E-87B3-EBBECA14A894}"/>
              </a:ext>
            </a:extLst>
          </p:cNvPr>
          <p:cNvPicPr>
            <a:picLocks noChangeAspect="1"/>
          </p:cNvPicPr>
          <p:nvPr userDrawn="1"/>
        </p:nvPicPr>
        <p:blipFill rotWithShape="1">
          <a:blip r:embed="rId2"/>
          <a:srcRect l="35108" r="1"/>
          <a:stretch/>
        </p:blipFill>
        <p:spPr>
          <a:xfrm>
            <a:off x="6896100" y="-342"/>
            <a:ext cx="5295902" cy="6337300"/>
          </a:xfrm>
          <a:prstGeom prst="rect">
            <a:avLst/>
          </a:prstGeom>
        </p:spPr>
      </p:pic>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295658"/>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073413"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 Mobiles 2 (x2)</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5" name="Picture 12">
            <a:extLst>
              <a:ext uri="{FF2B5EF4-FFF2-40B4-BE49-F238E27FC236}">
                <a16:creationId xmlns:a16="http://schemas.microsoft.com/office/drawing/2014/main" id="{CB214EEE-E9ED-41FF-867B-F274CCBCEEB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12500" y="440749"/>
            <a:ext cx="2534417" cy="5442200"/>
          </a:xfrm>
          <a:prstGeom prst="rect">
            <a:avLst/>
          </a:prstGeom>
          <a:effectLst/>
        </p:spPr>
      </p:pic>
      <p:sp>
        <p:nvSpPr>
          <p:cNvPr id="26" name="Picture Placeholder 25">
            <a:extLst>
              <a:ext uri="{FF2B5EF4-FFF2-40B4-BE49-F238E27FC236}">
                <a16:creationId xmlns:a16="http://schemas.microsoft.com/office/drawing/2014/main" id="{CA9929D4-4AAE-453A-82CB-7C2BBF92B5CF}"/>
              </a:ext>
            </a:extLst>
          </p:cNvPr>
          <p:cNvSpPr>
            <a:spLocks noGrp="1"/>
          </p:cNvSpPr>
          <p:nvPr>
            <p:ph type="pic" sz="quarter" idx="37" hasCustomPrompt="1"/>
          </p:nvPr>
        </p:nvSpPr>
        <p:spPr>
          <a:xfrm>
            <a:off x="5685065"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7" name="Picture 12">
            <a:extLst>
              <a:ext uri="{FF2B5EF4-FFF2-40B4-BE49-F238E27FC236}">
                <a16:creationId xmlns:a16="http://schemas.microsoft.com/office/drawing/2014/main" id="{701588C7-A1E0-4A95-86A9-45931355F5C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708125" y="440749"/>
            <a:ext cx="2534417" cy="5442200"/>
          </a:xfrm>
          <a:prstGeom prst="rect">
            <a:avLst/>
          </a:prstGeom>
          <a:effectLst/>
        </p:spPr>
      </p:pic>
      <p:sp>
        <p:nvSpPr>
          <p:cNvPr id="28" name="Picture Placeholder 27">
            <a:extLst>
              <a:ext uri="{FF2B5EF4-FFF2-40B4-BE49-F238E27FC236}">
                <a16:creationId xmlns:a16="http://schemas.microsoft.com/office/drawing/2014/main" id="{B23FA6A5-9824-4086-BB1E-4C6586D4B7C6}"/>
              </a:ext>
            </a:extLst>
          </p:cNvPr>
          <p:cNvSpPr>
            <a:spLocks noGrp="1"/>
          </p:cNvSpPr>
          <p:nvPr>
            <p:ph type="pic" sz="quarter" idx="38" hasCustomPrompt="1"/>
          </p:nvPr>
        </p:nvSpPr>
        <p:spPr>
          <a:xfrm>
            <a:off x="8780690" y="659453"/>
            <a:ext cx="2383200" cy="4990460"/>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3BF784AD-C4B5-4F58-BD65-C706E054C388}"/>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65B4C08E-FC0D-4919-8246-F9009D71C98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8A18CF53-7C8E-4853-804C-B173F5F6C31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AE24ECBE-2019-4CFA-A0D0-14E3CE170F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D3E6EDC0-DFBD-4C91-AD3F-F1689D0D212E}"/>
                </a:ext>
              </a:extLst>
            </p:cNvPr>
            <p:cNvPicPr>
              <a:picLocks noChangeAspect="1"/>
            </p:cNvPicPr>
            <p:nvPr userDrawn="1"/>
          </p:nvPicPr>
          <p:blipFill rotWithShape="1">
            <a:blip r:embed="rId7"/>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AC416A5D-DC59-4BDF-BA0D-73B287C5D1B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5161522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 Monitor 1">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1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24" name="Graphic 23">
            <a:extLst>
              <a:ext uri="{FF2B5EF4-FFF2-40B4-BE49-F238E27FC236}">
                <a16:creationId xmlns:a16="http://schemas.microsoft.com/office/drawing/2014/main" id="{44CC2FAF-36F6-48A0-AA3C-DEAE55DB550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6237" t="10526" r="26256" b="19518"/>
          <a:stretch/>
        </p:blipFill>
        <p:spPr>
          <a:xfrm>
            <a:off x="797803" y="1696588"/>
            <a:ext cx="5819985" cy="4024937"/>
          </a:xfrm>
          <a:prstGeom prst="rect">
            <a:avLst/>
          </a:prstGeom>
        </p:spPr>
      </p:pic>
      <p:sp>
        <p:nvSpPr>
          <p:cNvPr id="27" name="Picture Placeholder 2">
            <a:extLst>
              <a:ext uri="{FF2B5EF4-FFF2-40B4-BE49-F238E27FC236}">
                <a16:creationId xmlns:a16="http://schemas.microsoft.com/office/drawing/2014/main" id="{70784FE7-A1B8-40F4-87B2-50C4778C3203}"/>
              </a:ext>
            </a:extLst>
          </p:cNvPr>
          <p:cNvSpPr>
            <a:spLocks noGrp="1"/>
          </p:cNvSpPr>
          <p:nvPr>
            <p:ph type="pic" sz="quarter" idx="34" hasCustomPrompt="1"/>
          </p:nvPr>
        </p:nvSpPr>
        <p:spPr>
          <a:xfrm>
            <a:off x="998786" y="1886937"/>
            <a:ext cx="5402795" cy="2863616"/>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2" name="Group 11">
            <a:extLst>
              <a:ext uri="{FF2B5EF4-FFF2-40B4-BE49-F238E27FC236}">
                <a16:creationId xmlns:a16="http://schemas.microsoft.com/office/drawing/2014/main" id="{2385EBA4-E366-433E-A3C0-098376071809}"/>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4FB1F9C9-ED11-4E50-A5F8-8CAC45F75D0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5" name="TextBox 14">
              <a:extLst>
                <a:ext uri="{FF2B5EF4-FFF2-40B4-BE49-F238E27FC236}">
                  <a16:creationId xmlns:a16="http://schemas.microsoft.com/office/drawing/2014/main" id="{D8B10FBE-1643-45BD-88E1-FA783745342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1" name="Graphic 20">
              <a:extLst>
                <a:ext uri="{FF2B5EF4-FFF2-40B4-BE49-F238E27FC236}">
                  <a16:creationId xmlns:a16="http://schemas.microsoft.com/office/drawing/2014/main" id="{6D55F123-BCF9-4479-A99A-20083E10EF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2F649965-FD56-4661-8C98-9CBF889E9696}"/>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30028B2E-3152-4AD2-8C17-183C5AE5492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1407364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 Monitor 2">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2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9878" y="1544175"/>
            <a:ext cx="6041984"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26689" y="1652124"/>
            <a:ext cx="5788362" cy="3384412"/>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5" name="Group 14">
            <a:extLst>
              <a:ext uri="{FF2B5EF4-FFF2-40B4-BE49-F238E27FC236}">
                <a16:creationId xmlns:a16="http://schemas.microsoft.com/office/drawing/2014/main" id="{C0D63A8F-E177-4A6B-92B9-9647BAEBF66E}"/>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B80D66A2-DBA8-4A89-9528-B093CF1033A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E936FAC1-0E78-40F8-AC07-4986DAD1B0E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86E2F88E-D028-4E35-B6D6-B72EFF5CDC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9236D9CC-9562-4752-B2A2-DB6CE9DAD18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0965573A-68C7-4E59-8E3E-94E53B92638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3146995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 Monitor 3">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7251224" y="2086320"/>
            <a:ext cx="4073417"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7251224" y="2907257"/>
            <a:ext cx="4073417"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100" b="0">
                <a:solidFill>
                  <a:schemeClr val="accent2"/>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Monitor 3 / Text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2" name="Graphic 24">
            <a:extLst>
              <a:ext uri="{FF2B5EF4-FFF2-40B4-BE49-F238E27FC236}">
                <a16:creationId xmlns:a16="http://schemas.microsoft.com/office/drawing/2014/main" id="{3158FEC5-0E47-4F74-9956-E6F78BF31C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80801" y="1544175"/>
            <a:ext cx="5880137" cy="4179054"/>
          </a:xfrm>
          <a:prstGeom prst="rect">
            <a:avLst/>
          </a:prstGeom>
          <a:effectLst>
            <a:glow rad="228600">
              <a:schemeClr val="accent5">
                <a:satMod val="175000"/>
                <a:alpha val="15000"/>
              </a:schemeClr>
            </a:glow>
          </a:effectLst>
        </p:spPr>
      </p:pic>
      <p:sp>
        <p:nvSpPr>
          <p:cNvPr id="13" name="Picture Placeholder 2">
            <a:extLst>
              <a:ext uri="{FF2B5EF4-FFF2-40B4-BE49-F238E27FC236}">
                <a16:creationId xmlns:a16="http://schemas.microsoft.com/office/drawing/2014/main" id="{8A0DE3DA-C603-45D4-AE7F-C12C20A3D841}"/>
              </a:ext>
            </a:extLst>
          </p:cNvPr>
          <p:cNvSpPr>
            <a:spLocks noGrp="1"/>
          </p:cNvSpPr>
          <p:nvPr>
            <p:ph type="pic" sz="quarter" idx="35" hasCustomPrompt="1"/>
          </p:nvPr>
        </p:nvSpPr>
        <p:spPr>
          <a:xfrm>
            <a:off x="776869" y="1645774"/>
            <a:ext cx="5688000" cy="3301485"/>
          </a:xfrm>
          <a:solidFill>
            <a:schemeClr val="accent4"/>
          </a:solidFill>
        </p:spPr>
        <p:txBody>
          <a:bodyPr>
            <a:normAutofit/>
          </a:bodyPr>
          <a:lstStyle>
            <a:lvl1pPr marL="0" indent="0" algn="ctr">
              <a:buNone/>
              <a:defRPr sz="1000">
                <a:solidFill>
                  <a:schemeClr val="bg1"/>
                </a:solidFill>
              </a:defRPr>
            </a:lvl1pPr>
          </a:lstStyle>
          <a:p>
            <a:r>
              <a:rPr lang="en-GB"/>
              <a:t>Click centre icon to insert screengrab image</a:t>
            </a:r>
          </a:p>
        </p:txBody>
      </p:sp>
      <p:grpSp>
        <p:nvGrpSpPr>
          <p:cNvPr id="15" name="Group 14">
            <a:extLst>
              <a:ext uri="{FF2B5EF4-FFF2-40B4-BE49-F238E27FC236}">
                <a16:creationId xmlns:a16="http://schemas.microsoft.com/office/drawing/2014/main" id="{2842DAC0-627D-4DD7-9717-BBC3CB668D6E}"/>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BF96D6D1-070B-42A4-A5A7-B41F5A98FA3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50494D7A-A61A-4E2D-B0F3-21E4BC00E7F8}"/>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F5470BA6-18A5-454D-9C06-6E923E05B7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5C404B86-04E2-4AC6-A97C-FDE96C51AA96}"/>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F78287DF-8F81-4B5A-B2F6-EA452E20146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2205698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Mobiles 1 (x3) / Text">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5" name="Picture 14">
            <a:extLst>
              <a:ext uri="{FF2B5EF4-FFF2-40B4-BE49-F238E27FC236}">
                <a16:creationId xmlns:a16="http://schemas.microsoft.com/office/drawing/2014/main" id="{DE79A580-5CDA-427A-AB04-FFA463A4E1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74809" y="1200149"/>
            <a:ext cx="2344612" cy="4682799"/>
          </a:xfrm>
          <a:prstGeom prst="rect">
            <a:avLst/>
          </a:prstGeom>
          <a:effectLst/>
        </p:spPr>
      </p:pic>
      <p:sp>
        <p:nvSpPr>
          <p:cNvPr id="21" name="Picture Placeholder 20">
            <a:extLst>
              <a:ext uri="{FF2B5EF4-FFF2-40B4-BE49-F238E27FC236}">
                <a16:creationId xmlns:a16="http://schemas.microsoft.com/office/drawing/2014/main" id="{6B60487A-D6E7-46F2-9E57-A9F74F2A7908}"/>
              </a:ext>
            </a:extLst>
          </p:cNvPr>
          <p:cNvSpPr>
            <a:spLocks noGrp="1"/>
          </p:cNvSpPr>
          <p:nvPr>
            <p:ph type="pic" sz="quarter" idx="35" hasCustomPrompt="1"/>
          </p:nvPr>
        </p:nvSpPr>
        <p:spPr>
          <a:xfrm>
            <a:off x="1896322"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4" name="Picture 23">
            <a:extLst>
              <a:ext uri="{FF2B5EF4-FFF2-40B4-BE49-F238E27FC236}">
                <a16:creationId xmlns:a16="http://schemas.microsoft.com/office/drawing/2014/main" id="{879988C0-7761-434A-8207-28AFB69BEA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23694" y="1200149"/>
            <a:ext cx="2344612" cy="4682799"/>
          </a:xfrm>
          <a:prstGeom prst="rect">
            <a:avLst/>
          </a:prstGeom>
          <a:effectLst/>
        </p:spPr>
      </p:pic>
      <p:sp>
        <p:nvSpPr>
          <p:cNvPr id="25" name="Picture Placeholder 20">
            <a:extLst>
              <a:ext uri="{FF2B5EF4-FFF2-40B4-BE49-F238E27FC236}">
                <a16:creationId xmlns:a16="http://schemas.microsoft.com/office/drawing/2014/main" id="{0134BCD3-5F31-433C-923E-7FC09179A393}"/>
              </a:ext>
            </a:extLst>
          </p:cNvPr>
          <p:cNvSpPr>
            <a:spLocks noGrp="1"/>
          </p:cNvSpPr>
          <p:nvPr>
            <p:ph type="pic" sz="quarter" idx="36" hasCustomPrompt="1"/>
          </p:nvPr>
        </p:nvSpPr>
        <p:spPr>
          <a:xfrm>
            <a:off x="5043854"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pic>
        <p:nvPicPr>
          <p:cNvPr id="26" name="Picture 25">
            <a:extLst>
              <a:ext uri="{FF2B5EF4-FFF2-40B4-BE49-F238E27FC236}">
                <a16:creationId xmlns:a16="http://schemas.microsoft.com/office/drawing/2014/main" id="{FD571D4E-0234-4D8B-AD2B-177FC0FD0F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72579" y="1200149"/>
            <a:ext cx="2344612" cy="4682799"/>
          </a:xfrm>
          <a:prstGeom prst="rect">
            <a:avLst/>
          </a:prstGeom>
          <a:effectLst/>
        </p:spPr>
      </p:pic>
      <p:sp>
        <p:nvSpPr>
          <p:cNvPr id="27" name="Picture Placeholder 20">
            <a:extLst>
              <a:ext uri="{FF2B5EF4-FFF2-40B4-BE49-F238E27FC236}">
                <a16:creationId xmlns:a16="http://schemas.microsoft.com/office/drawing/2014/main" id="{23612C2B-C377-4F6F-8FC5-948103485ED3}"/>
              </a:ext>
            </a:extLst>
          </p:cNvPr>
          <p:cNvSpPr>
            <a:spLocks noGrp="1"/>
          </p:cNvSpPr>
          <p:nvPr>
            <p:ph type="pic" sz="quarter" idx="37" hasCustomPrompt="1"/>
          </p:nvPr>
        </p:nvSpPr>
        <p:spPr>
          <a:xfrm>
            <a:off x="8192739" y="1322855"/>
            <a:ext cx="2075831" cy="4432336"/>
          </a:xfrm>
          <a:custGeom>
            <a:avLst/>
            <a:gdLst>
              <a:gd name="connsiteX0" fmla="*/ 204722 w 2412465"/>
              <a:gd name="connsiteY0" fmla="*/ 0 h 5151120"/>
              <a:gd name="connsiteX1" fmla="*/ 548216 w 2412465"/>
              <a:gd name="connsiteY1" fmla="*/ 0 h 5151120"/>
              <a:gd name="connsiteX2" fmla="*/ 548216 w 2412465"/>
              <a:gd name="connsiteY2" fmla="*/ 43730 h 5151120"/>
              <a:gd name="connsiteX3" fmla="*/ 691599 w 2412465"/>
              <a:gd name="connsiteY3" fmla="*/ 187113 h 5151120"/>
              <a:gd name="connsiteX4" fmla="*/ 1731984 w 2412465"/>
              <a:gd name="connsiteY4" fmla="*/ 187113 h 5151120"/>
              <a:gd name="connsiteX5" fmla="*/ 1875367 w 2412465"/>
              <a:gd name="connsiteY5" fmla="*/ 43730 h 5151120"/>
              <a:gd name="connsiteX6" fmla="*/ 1875367 w 2412465"/>
              <a:gd name="connsiteY6" fmla="*/ 0 h 5151120"/>
              <a:gd name="connsiteX7" fmla="*/ 2207743 w 2412465"/>
              <a:gd name="connsiteY7" fmla="*/ 0 h 5151120"/>
              <a:gd name="connsiteX8" fmla="*/ 2412465 w 2412465"/>
              <a:gd name="connsiteY8" fmla="*/ 204722 h 5151120"/>
              <a:gd name="connsiteX9" fmla="*/ 2412465 w 2412465"/>
              <a:gd name="connsiteY9" fmla="*/ 4946398 h 5151120"/>
              <a:gd name="connsiteX10" fmla="*/ 2207743 w 2412465"/>
              <a:gd name="connsiteY10" fmla="*/ 5151120 h 5151120"/>
              <a:gd name="connsiteX11" fmla="*/ 204722 w 2412465"/>
              <a:gd name="connsiteY11" fmla="*/ 5151120 h 5151120"/>
              <a:gd name="connsiteX12" fmla="*/ 0 w 2412465"/>
              <a:gd name="connsiteY12" fmla="*/ 4946398 h 5151120"/>
              <a:gd name="connsiteX13" fmla="*/ 0 w 2412465"/>
              <a:gd name="connsiteY13" fmla="*/ 204722 h 5151120"/>
              <a:gd name="connsiteX14" fmla="*/ 204722 w 2412465"/>
              <a:gd name="connsiteY14" fmla="*/ 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2465" h="5151120">
                <a:moveTo>
                  <a:pt x="204722" y="0"/>
                </a:moveTo>
                <a:lnTo>
                  <a:pt x="548216" y="0"/>
                </a:lnTo>
                <a:lnTo>
                  <a:pt x="548216" y="43730"/>
                </a:lnTo>
                <a:cubicBezTo>
                  <a:pt x="548216" y="122918"/>
                  <a:pt x="612411" y="187113"/>
                  <a:pt x="691599" y="187113"/>
                </a:cubicBezTo>
                <a:lnTo>
                  <a:pt x="1731984" y="187113"/>
                </a:lnTo>
                <a:cubicBezTo>
                  <a:pt x="1811172" y="187113"/>
                  <a:pt x="1875367" y="122918"/>
                  <a:pt x="1875367" y="43730"/>
                </a:cubicBezTo>
                <a:lnTo>
                  <a:pt x="1875367" y="0"/>
                </a:lnTo>
                <a:lnTo>
                  <a:pt x="2207743" y="0"/>
                </a:lnTo>
                <a:cubicBezTo>
                  <a:pt x="2320808" y="0"/>
                  <a:pt x="2412465" y="91657"/>
                  <a:pt x="2412465" y="204722"/>
                </a:cubicBezTo>
                <a:lnTo>
                  <a:pt x="2412465" y="4946398"/>
                </a:lnTo>
                <a:cubicBezTo>
                  <a:pt x="2412465" y="5059463"/>
                  <a:pt x="2320808" y="5151120"/>
                  <a:pt x="2207743" y="5151120"/>
                </a:cubicBezTo>
                <a:lnTo>
                  <a:pt x="204722" y="5151120"/>
                </a:lnTo>
                <a:cubicBezTo>
                  <a:pt x="91657" y="5151120"/>
                  <a:pt x="0" y="5059463"/>
                  <a:pt x="0" y="4946398"/>
                </a:cubicBezTo>
                <a:lnTo>
                  <a:pt x="0" y="204722"/>
                </a:lnTo>
                <a:cubicBezTo>
                  <a:pt x="0" y="91657"/>
                  <a:pt x="91657" y="0"/>
                  <a:pt x="204722" y="0"/>
                </a:cubicBezTo>
                <a:close/>
              </a:path>
            </a:pathLst>
          </a:custGeom>
          <a:solidFill>
            <a:srgbClr val="ADD2FF"/>
          </a:solidFill>
        </p:spPr>
        <p:txBody>
          <a:bodyPr wrap="square" tIns="288000">
            <a:noAutofit/>
          </a:bodyPr>
          <a:lstStyle>
            <a:lvl1pPr algn="ctr">
              <a:buNone/>
              <a:defRPr sz="1000">
                <a:solidFill>
                  <a:schemeClr val="bg1"/>
                </a:solidFill>
              </a:defRPr>
            </a:lvl1pPr>
          </a:lstStyle>
          <a:p>
            <a:r>
              <a:rPr lang="en-GB"/>
              <a:t>Click icon to insert image</a:t>
            </a:r>
          </a:p>
        </p:txBody>
      </p:sp>
      <p:grpSp>
        <p:nvGrpSpPr>
          <p:cNvPr id="19" name="Group 18">
            <a:extLst>
              <a:ext uri="{FF2B5EF4-FFF2-40B4-BE49-F238E27FC236}">
                <a16:creationId xmlns:a16="http://schemas.microsoft.com/office/drawing/2014/main" id="{3A70A9FD-CFC3-43A9-8E90-6ECBB32254DF}"/>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A8E63782-AAEB-450D-984E-6C18BF93874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8" name="TextBox 27">
              <a:extLst>
                <a:ext uri="{FF2B5EF4-FFF2-40B4-BE49-F238E27FC236}">
                  <a16:creationId xmlns:a16="http://schemas.microsoft.com/office/drawing/2014/main" id="{60863571-2128-4B9A-8677-DCD7C090129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9" name="Graphic 28">
              <a:extLst>
                <a:ext uri="{FF2B5EF4-FFF2-40B4-BE49-F238E27FC236}">
                  <a16:creationId xmlns:a16="http://schemas.microsoft.com/office/drawing/2014/main" id="{4444A084-50E9-410D-84B5-699C564B2C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696E41A1-E879-49B8-A289-9838015AC27B}"/>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B360DAB9-5E7D-40A6-9BDC-BF81E8D2D8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09713402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Mobiles 2 (x3) / Text">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707378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Header / Mobiles 1 (x3)</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19" name="Picture 12">
            <a:extLst>
              <a:ext uri="{FF2B5EF4-FFF2-40B4-BE49-F238E27FC236}">
                <a16:creationId xmlns:a16="http://schemas.microsoft.com/office/drawing/2014/main" id="{9ADCC519-BF6D-4478-816B-20B375C114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811056" y="1163908"/>
            <a:ext cx="2279229" cy="4894229"/>
          </a:xfrm>
          <a:prstGeom prst="rect">
            <a:avLst/>
          </a:prstGeom>
          <a:effectLst/>
        </p:spPr>
      </p:pic>
      <p:sp>
        <p:nvSpPr>
          <p:cNvPr id="20" name="Picture Placeholder 19">
            <a:extLst>
              <a:ext uri="{FF2B5EF4-FFF2-40B4-BE49-F238E27FC236}">
                <a16:creationId xmlns:a16="http://schemas.microsoft.com/office/drawing/2014/main" id="{9D62D70E-366A-4035-A81E-9566A5EF9391}"/>
              </a:ext>
            </a:extLst>
          </p:cNvPr>
          <p:cNvSpPr>
            <a:spLocks noGrp="1"/>
          </p:cNvSpPr>
          <p:nvPr>
            <p:ph type="pic" sz="quarter" idx="38" hasCustomPrompt="1"/>
          </p:nvPr>
        </p:nvSpPr>
        <p:spPr>
          <a:xfrm>
            <a:off x="188203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28" name="Picture 12">
            <a:extLst>
              <a:ext uri="{FF2B5EF4-FFF2-40B4-BE49-F238E27FC236}">
                <a16:creationId xmlns:a16="http://schemas.microsoft.com/office/drawing/2014/main" id="{D2927187-E903-4C23-8687-000E8477F1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082316" y="1163908"/>
            <a:ext cx="2279229" cy="4894229"/>
          </a:xfrm>
          <a:prstGeom prst="rect">
            <a:avLst/>
          </a:prstGeom>
          <a:effectLst/>
        </p:spPr>
      </p:pic>
      <p:sp>
        <p:nvSpPr>
          <p:cNvPr id="29" name="Picture Placeholder 28">
            <a:extLst>
              <a:ext uri="{FF2B5EF4-FFF2-40B4-BE49-F238E27FC236}">
                <a16:creationId xmlns:a16="http://schemas.microsoft.com/office/drawing/2014/main" id="{0629107B-0EEA-406A-8854-34146FE35908}"/>
              </a:ext>
            </a:extLst>
          </p:cNvPr>
          <p:cNvSpPr>
            <a:spLocks noGrp="1"/>
          </p:cNvSpPr>
          <p:nvPr>
            <p:ph type="pic" sz="quarter" idx="39" hasCustomPrompt="1"/>
          </p:nvPr>
        </p:nvSpPr>
        <p:spPr>
          <a:xfrm>
            <a:off x="815329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pic>
        <p:nvPicPr>
          <p:cNvPr id="30" name="Picture 12">
            <a:extLst>
              <a:ext uri="{FF2B5EF4-FFF2-40B4-BE49-F238E27FC236}">
                <a16:creationId xmlns:a16="http://schemas.microsoft.com/office/drawing/2014/main" id="{7E1391CA-1F63-4019-8C35-D0A88AC5041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946686" y="1163908"/>
            <a:ext cx="2279229" cy="4894229"/>
          </a:xfrm>
          <a:prstGeom prst="rect">
            <a:avLst/>
          </a:prstGeom>
          <a:effectLst/>
        </p:spPr>
      </p:pic>
      <p:sp>
        <p:nvSpPr>
          <p:cNvPr id="31" name="Picture Placeholder 30">
            <a:extLst>
              <a:ext uri="{FF2B5EF4-FFF2-40B4-BE49-F238E27FC236}">
                <a16:creationId xmlns:a16="http://schemas.microsoft.com/office/drawing/2014/main" id="{19338C0C-18D3-4AFB-B5C7-8ED42247C519}"/>
              </a:ext>
            </a:extLst>
          </p:cNvPr>
          <p:cNvSpPr>
            <a:spLocks noGrp="1"/>
          </p:cNvSpPr>
          <p:nvPr>
            <p:ph type="pic" sz="quarter" idx="40" hasCustomPrompt="1"/>
          </p:nvPr>
        </p:nvSpPr>
        <p:spPr>
          <a:xfrm>
            <a:off x="5017663" y="1365149"/>
            <a:ext cx="2137512" cy="4475985"/>
          </a:xfrm>
          <a:custGeom>
            <a:avLst/>
            <a:gdLst>
              <a:gd name="connsiteX0" fmla="*/ 222853 w 2383200"/>
              <a:gd name="connsiteY0" fmla="*/ 0 h 4990460"/>
              <a:gd name="connsiteX1" fmla="*/ 2160347 w 2383200"/>
              <a:gd name="connsiteY1" fmla="*/ 0 h 4990460"/>
              <a:gd name="connsiteX2" fmla="*/ 2383200 w 2383200"/>
              <a:gd name="connsiteY2" fmla="*/ 222853 h 4990460"/>
              <a:gd name="connsiteX3" fmla="*/ 2383200 w 2383200"/>
              <a:gd name="connsiteY3" fmla="*/ 4767607 h 4990460"/>
              <a:gd name="connsiteX4" fmla="*/ 2160347 w 2383200"/>
              <a:gd name="connsiteY4" fmla="*/ 4990460 h 4990460"/>
              <a:gd name="connsiteX5" fmla="*/ 222853 w 2383200"/>
              <a:gd name="connsiteY5" fmla="*/ 4990460 h 4990460"/>
              <a:gd name="connsiteX6" fmla="*/ 0 w 2383200"/>
              <a:gd name="connsiteY6" fmla="*/ 4767607 h 4990460"/>
              <a:gd name="connsiteX7" fmla="*/ 0 w 2383200"/>
              <a:gd name="connsiteY7" fmla="*/ 222853 h 4990460"/>
              <a:gd name="connsiteX8" fmla="*/ 222853 w 2383200"/>
              <a:gd name="connsiteY8" fmla="*/ 0 h 499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3200" h="4990460">
                <a:moveTo>
                  <a:pt x="222853" y="0"/>
                </a:moveTo>
                <a:lnTo>
                  <a:pt x="2160347" y="0"/>
                </a:lnTo>
                <a:cubicBezTo>
                  <a:pt x="2283425" y="0"/>
                  <a:pt x="2383200" y="99775"/>
                  <a:pt x="2383200" y="222853"/>
                </a:cubicBezTo>
                <a:lnTo>
                  <a:pt x="2383200" y="4767607"/>
                </a:lnTo>
                <a:cubicBezTo>
                  <a:pt x="2383200" y="4890685"/>
                  <a:pt x="2283425" y="4990460"/>
                  <a:pt x="2160347" y="4990460"/>
                </a:cubicBezTo>
                <a:lnTo>
                  <a:pt x="222853" y="4990460"/>
                </a:lnTo>
                <a:cubicBezTo>
                  <a:pt x="99775" y="4990460"/>
                  <a:pt x="0" y="4890685"/>
                  <a:pt x="0" y="4767607"/>
                </a:cubicBezTo>
                <a:lnTo>
                  <a:pt x="0" y="222853"/>
                </a:lnTo>
                <a:cubicBezTo>
                  <a:pt x="0" y="99775"/>
                  <a:pt x="99775" y="0"/>
                  <a:pt x="222853" y="0"/>
                </a:cubicBezTo>
                <a:close/>
              </a:path>
            </a:pathLst>
          </a:custGeom>
          <a:solidFill>
            <a:srgbClr val="ADD2FF"/>
          </a:solidFill>
        </p:spPr>
        <p:txBody>
          <a:bodyPr wrap="square" lIns="0" tIns="72000" rIns="0" bIns="0">
            <a:noAutofit/>
          </a:bodyPr>
          <a:lstStyle>
            <a:lvl1pPr algn="ctr">
              <a:buFont typeface="Arial" panose="020B0604020202020204" pitchFamily="34" charset="0"/>
              <a:buNone/>
              <a:defRPr sz="1000">
                <a:solidFill>
                  <a:schemeClr val="bg1"/>
                </a:solidFill>
              </a:defRPr>
            </a:lvl1pPr>
          </a:lstStyle>
          <a:p>
            <a:r>
              <a:rPr lang="en-GB"/>
              <a:t>Click icon to insert image</a:t>
            </a:r>
          </a:p>
        </p:txBody>
      </p:sp>
      <p:grpSp>
        <p:nvGrpSpPr>
          <p:cNvPr id="15" name="Group 14">
            <a:extLst>
              <a:ext uri="{FF2B5EF4-FFF2-40B4-BE49-F238E27FC236}">
                <a16:creationId xmlns:a16="http://schemas.microsoft.com/office/drawing/2014/main" id="{551B813A-2DF9-43FF-8C60-826ED5D0A3E2}"/>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9B2B227B-4A8E-4F42-B824-628FAA04C8D1}"/>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0B20EF33-7B86-43BA-A95A-73011EC3F4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DD1CF7CD-0347-4399-B3B5-6FF033B714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81E0376A-8395-479C-BA87-B44A2A9DC6FE}"/>
                </a:ext>
              </a:extLst>
            </p:cNvPr>
            <p:cNvPicPr>
              <a:picLocks noChangeAspect="1"/>
            </p:cNvPicPr>
            <p:nvPr userDrawn="1"/>
          </p:nvPicPr>
          <p:blipFill rotWithShape="1">
            <a:blip r:embed="rId6"/>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B33E99F6-7491-4C8D-B2B2-E594EFE615E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88106521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icture  / Quot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61" name="Picture Placeholder 2">
            <a:extLst>
              <a:ext uri="{FF2B5EF4-FFF2-40B4-BE49-F238E27FC236}">
                <a16:creationId xmlns:a16="http://schemas.microsoft.com/office/drawing/2014/main" id="{614C6910-8C55-451C-B189-7FBCFDCEEB78}"/>
              </a:ext>
            </a:extLst>
          </p:cNvPr>
          <p:cNvSpPr>
            <a:spLocks noGrp="1"/>
          </p:cNvSpPr>
          <p:nvPr>
            <p:ph type="pic" sz="quarter" idx="34" hasCustomPrompt="1"/>
          </p:nvPr>
        </p:nvSpPr>
        <p:spPr>
          <a:xfrm>
            <a:off x="0" y="0"/>
            <a:ext cx="4573429" cy="6230056"/>
          </a:xfrm>
          <a:solidFill>
            <a:schemeClr val="accent4"/>
          </a:solidFill>
        </p:spPr>
        <p:txBody>
          <a:bodyPr>
            <a:normAutofit/>
          </a:bodyPr>
          <a:lstStyle>
            <a:lvl1pPr marL="0" indent="0" algn="ctr">
              <a:buNone/>
              <a:defRPr sz="1000">
                <a:solidFill>
                  <a:schemeClr val="bg1"/>
                </a:solidFill>
              </a:defRPr>
            </a:lvl1pPr>
          </a:lstStyle>
          <a:p>
            <a:r>
              <a:rPr lang="en-GB"/>
              <a:t>Click centre icon to insert speaker image</a:t>
            </a:r>
          </a:p>
        </p:txBody>
      </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5943600" y="1264920"/>
            <a:ext cx="4663440" cy="2604529"/>
          </a:xfrm>
        </p:spPr>
        <p:txBody>
          <a:bodyPr wrap="square" lIns="36000" tIns="36000" rIns="36000" bIns="36000" anchor="ctr" anchorCtr="0">
            <a:noAutofit/>
          </a:bodyPr>
          <a:lstStyle>
            <a:lvl1pPr marL="0" indent="0">
              <a:lnSpc>
                <a:spcPct val="100000"/>
              </a:lnSpc>
              <a:spcAft>
                <a:spcPts val="1200"/>
              </a:spcAft>
              <a:buSzPct val="100000"/>
              <a:buFont typeface="Arial" panose="020B0604020202020204" pitchFamily="34" charset="0"/>
              <a:buNone/>
              <a:defRPr sz="2800" b="0">
                <a:solidFill>
                  <a:schemeClr val="tx2"/>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5943600" y="4770098"/>
            <a:ext cx="3069429" cy="365125"/>
          </a:xfrm>
        </p:spPr>
        <p:txBody>
          <a:bodyPr wrap="square" lIns="36000" tIns="36000" rIns="36000" bIns="36000" anchor="b" anchorCtr="0">
            <a:noAutofit/>
          </a:bodyPr>
          <a:lstStyle>
            <a:lvl1pPr marL="0" indent="0">
              <a:lnSpc>
                <a:spcPct val="90000"/>
              </a:lnSpc>
              <a:buNone/>
              <a:defRPr sz="2000" b="1">
                <a:solidFill>
                  <a:schemeClr val="accent6"/>
                </a:solidFill>
              </a:defRPr>
            </a:lvl1pPr>
            <a:lvl2pPr>
              <a:buNone/>
              <a:defRPr sz="5400" b="1"/>
            </a:lvl2pPr>
            <a:lvl3pPr>
              <a:buNone/>
              <a:defRPr sz="5400" b="1"/>
            </a:lvl3pPr>
            <a:lvl4pPr>
              <a:buNone/>
              <a:defRPr sz="5400" b="1"/>
            </a:lvl4pPr>
            <a:lvl5pPr>
              <a:buNone/>
              <a:defRPr sz="5400" b="1"/>
            </a:lvl5pPr>
          </a:lstStyle>
          <a:p>
            <a:pPr lvl="0"/>
            <a:r>
              <a:rPr lang="en-US"/>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5943600" y="5150192"/>
            <a:ext cx="3069429" cy="365125"/>
          </a:xfrm>
        </p:spPr>
        <p:txBody>
          <a:bodyPr wrap="square" lIns="36000" tIns="36000" rIns="36000" bIns="36000">
            <a:noAutofit/>
          </a:bodyPr>
          <a:lstStyle>
            <a:lvl1pPr marL="0" indent="0">
              <a:lnSpc>
                <a:spcPct val="90000"/>
              </a:lnSpc>
              <a:buNone/>
              <a:defRPr sz="1200" b="0">
                <a:solidFill>
                  <a:schemeClr val="accent6"/>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943600" y="4426562"/>
            <a:ext cx="2169460" cy="0"/>
          </a:xfrm>
          <a:prstGeom prst="line">
            <a:avLst/>
          </a:prstGeom>
          <a:noFill/>
          <a:ln w="12700" cap="flat" cmpd="sng" algn="ctr">
            <a:solidFill>
              <a:schemeClr val="accent2"/>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7802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35544147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 Testimonial - Dark">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2ECBE13-549D-4320-9A04-84F1F9F03326}"/>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bg1"/>
                </a:solidFill>
              </a:defRPr>
            </a:lvl2pPr>
            <a:lvl3pPr marL="360000">
              <a:buFont typeface="Arial" panose="020B0604020202020204" pitchFamily="34" charset="0"/>
              <a:buChar char="•"/>
              <a:defRPr sz="2800" b="0">
                <a:solidFill>
                  <a:schemeClr val="bg1"/>
                </a:solidFill>
              </a:defRPr>
            </a:lvl3pPr>
            <a:lvl4pPr>
              <a:buSzPct val="100000"/>
              <a:buFont typeface="Arial" panose="020B0604020202020204" pitchFamily="34" charset="0"/>
              <a:buChar char="•"/>
              <a:defRPr sz="2800" b="0">
                <a:solidFill>
                  <a:schemeClr val="bg1"/>
                </a:solidFill>
              </a:defRPr>
            </a:lvl4pPr>
            <a:lvl5pPr>
              <a:buSzPct val="100000"/>
              <a:buFont typeface="Arial" panose="020B0604020202020204" pitchFamily="34" charset="0"/>
              <a:buChar char="•"/>
              <a:defRPr sz="2800" b="0">
                <a:solidFill>
                  <a:schemeClr val="bg1"/>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9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9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384739642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uote / Testimonial - Blu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FB9CDF-4B59-4CD6-B215-AD314BF79B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bg1"/>
                </a:solidFill>
              </a:defRPr>
            </a:lvl2pPr>
            <a:lvl3pPr marL="360000">
              <a:buFont typeface="Arial" panose="020B0604020202020204" pitchFamily="34" charset="0"/>
              <a:buChar char="•"/>
              <a:defRPr sz="2800" b="0">
                <a:solidFill>
                  <a:schemeClr val="bg1"/>
                </a:solidFill>
              </a:defRPr>
            </a:lvl3pPr>
            <a:lvl4pPr>
              <a:buSzPct val="100000"/>
              <a:buFont typeface="Arial" panose="020B0604020202020204" pitchFamily="34" charset="0"/>
              <a:buChar char="•"/>
              <a:defRPr sz="2800" b="0">
                <a:solidFill>
                  <a:schemeClr val="bg1"/>
                </a:solidFill>
              </a:defRPr>
            </a:lvl4pPr>
            <a:lvl5pPr>
              <a:buSzPct val="100000"/>
              <a:buFont typeface="Arial" panose="020B0604020202020204" pitchFamily="34" charset="0"/>
              <a:buChar char="•"/>
              <a:defRPr sz="2800" b="0">
                <a:solidFill>
                  <a:schemeClr val="bg1"/>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9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9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3333220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Column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1000078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Quote / Testimonial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1685925" y="1264920"/>
            <a:ext cx="8820150" cy="3161641"/>
          </a:xfrm>
        </p:spPr>
        <p:txBody>
          <a:bodyPr wrap="square" lIns="36000" tIns="36000" rIns="36000" bIns="36000" anchor="ctr" anchorCtr="0">
            <a:noAutofit/>
          </a:bodyPr>
          <a:lstStyle>
            <a:lvl1pPr marL="0" indent="0" algn="ctr">
              <a:lnSpc>
                <a:spcPct val="100000"/>
              </a:lnSpc>
              <a:spcAft>
                <a:spcPts val="1200"/>
              </a:spcAft>
              <a:buSzPct val="100000"/>
              <a:buFont typeface="Arial" panose="020B0604020202020204" pitchFamily="34" charset="0"/>
              <a:buNone/>
              <a:defRPr sz="2800" b="0">
                <a:solidFill>
                  <a:schemeClr val="tx2"/>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4561286" y="4770098"/>
            <a:ext cx="3069429" cy="365125"/>
          </a:xfrm>
        </p:spPr>
        <p:txBody>
          <a:bodyPr wrap="square" lIns="36000" tIns="36000" rIns="36000" bIns="36000" anchor="b" anchorCtr="0">
            <a:noAutofit/>
          </a:bodyPr>
          <a:lstStyle>
            <a:lvl1pPr marL="0" indent="0" algn="ctr">
              <a:lnSpc>
                <a:spcPct val="90000"/>
              </a:lnSpc>
              <a:buNone/>
              <a:defRPr sz="2000" b="1">
                <a:solidFill>
                  <a:schemeClr val="accent6"/>
                </a:solidFill>
              </a:defRPr>
            </a:lvl1pPr>
            <a:lvl2pPr>
              <a:buNone/>
              <a:defRPr sz="5400" b="1"/>
            </a:lvl2pPr>
            <a:lvl3pPr>
              <a:buNone/>
              <a:defRPr sz="5400" b="1"/>
            </a:lvl3pPr>
            <a:lvl4pPr>
              <a:buNone/>
              <a:defRPr sz="5400" b="1"/>
            </a:lvl4pPr>
            <a:lvl5pPr>
              <a:buNone/>
              <a:defRPr sz="5400" b="1"/>
            </a:lvl5pPr>
          </a:lstStyle>
          <a:p>
            <a:pPr lvl="0"/>
            <a:r>
              <a:rPr lang="en-US"/>
              <a:t>Presenter Name</a:t>
            </a:r>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4561286" y="5150192"/>
            <a:ext cx="3069429" cy="365125"/>
          </a:xfrm>
        </p:spPr>
        <p:txBody>
          <a:bodyPr wrap="square" lIns="36000" tIns="36000" rIns="36000" bIns="36000">
            <a:noAutofit/>
          </a:bodyPr>
          <a:lstStyle>
            <a:lvl1pPr marL="0" indent="0" algn="ctr">
              <a:lnSpc>
                <a:spcPct val="90000"/>
              </a:lnSpc>
              <a:buNone/>
              <a:defRPr sz="1200" b="0">
                <a:solidFill>
                  <a:schemeClr val="accent6"/>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5011270" y="4426562"/>
            <a:ext cx="2169460" cy="0"/>
          </a:xfrm>
          <a:prstGeom prst="line">
            <a:avLst/>
          </a:prstGeom>
          <a:noFill/>
          <a:ln w="12700" cap="flat" cmpd="sng" algn="ctr">
            <a:solidFill>
              <a:schemeClr val="accent2"/>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317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0739920" y="4907108"/>
            <a:ext cx="1032253" cy="1032253"/>
          </a:xfrm>
          <a:prstGeom prst="rect">
            <a:avLst/>
          </a:prstGeom>
        </p:spPr>
      </p:pic>
    </p:spTree>
    <p:extLst>
      <p:ext uri="{BB962C8B-B14F-4D97-AF65-F5344CB8AC3E}">
        <p14:creationId xmlns:p14="http://schemas.microsoft.com/office/powerpoint/2010/main" val="179291707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10E2C6A-C5B7-4D7C-B446-D4D944AF037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0000"/>
          <a:stretch/>
        </p:blipFill>
        <p:spPr>
          <a:xfrm>
            <a:off x="6095990" y="-1"/>
            <a:ext cx="6096009"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62" name="Text Placeholder 11">
            <a:extLst>
              <a:ext uri="{FF2B5EF4-FFF2-40B4-BE49-F238E27FC236}">
                <a16:creationId xmlns:a16="http://schemas.microsoft.com/office/drawing/2014/main" id="{6872F0DF-0605-401E-ACF3-12F024983A10}"/>
              </a:ext>
            </a:extLst>
          </p:cNvPr>
          <p:cNvSpPr>
            <a:spLocks noGrp="1"/>
          </p:cNvSpPr>
          <p:nvPr>
            <p:ph type="body" sz="quarter" idx="14" hasCustomPrompt="1"/>
          </p:nvPr>
        </p:nvSpPr>
        <p:spPr>
          <a:xfrm>
            <a:off x="7108733" y="1455420"/>
            <a:ext cx="4149817" cy="2604529"/>
          </a:xfrm>
        </p:spPr>
        <p:txBody>
          <a:bodyPr wrap="square" lIns="36000" tIns="36000" rIns="36000" bIns="36000" anchor="ctr" anchorCtr="0">
            <a:noAutofit/>
          </a:bodyPr>
          <a:lstStyle>
            <a:lvl1pPr marL="0" indent="0">
              <a:lnSpc>
                <a:spcPct val="100000"/>
              </a:lnSpc>
              <a:spcAft>
                <a:spcPts val="1200"/>
              </a:spcAft>
              <a:buSzPct val="100000"/>
              <a:buFont typeface="Arial" panose="020B0604020202020204" pitchFamily="34" charset="0"/>
              <a:buNone/>
              <a:defRPr sz="2800" b="0">
                <a:solidFill>
                  <a:schemeClr val="bg1"/>
                </a:solidFill>
              </a:defRPr>
            </a:lvl1pPr>
            <a:lvl2pPr marL="180000">
              <a:buFont typeface="Arial" panose="020B0604020202020204" pitchFamily="34" charset="0"/>
              <a:buChar char="•"/>
              <a:defRPr sz="2800" b="0">
                <a:solidFill>
                  <a:schemeClr val="tx2"/>
                </a:solidFill>
              </a:defRPr>
            </a:lvl2pPr>
            <a:lvl3pPr marL="360000">
              <a:buFont typeface="Arial" panose="020B0604020202020204" pitchFamily="34" charset="0"/>
              <a:buChar char="•"/>
              <a:defRPr sz="2800" b="0">
                <a:solidFill>
                  <a:schemeClr val="tx2"/>
                </a:solidFill>
              </a:defRPr>
            </a:lvl3pPr>
            <a:lvl4pPr>
              <a:buSzPct val="100000"/>
              <a:buFont typeface="Arial" panose="020B0604020202020204" pitchFamily="34" charset="0"/>
              <a:buChar char="•"/>
              <a:defRPr sz="2800" b="0">
                <a:solidFill>
                  <a:schemeClr val="tx2"/>
                </a:solidFill>
              </a:defRPr>
            </a:lvl4pPr>
            <a:lvl5pPr>
              <a:buSzPct val="100000"/>
              <a:buFont typeface="Arial" panose="020B0604020202020204" pitchFamily="34" charset="0"/>
              <a:buChar char="•"/>
              <a:defRPr sz="2800" b="0">
                <a:solidFill>
                  <a:schemeClr val="tx2"/>
                </a:solidFill>
              </a:defRPr>
            </a:lvl5pPr>
          </a:lstStyle>
          <a:p>
            <a:pPr lvl="0"/>
            <a:r>
              <a:rPr lang="en-US"/>
              <a:t>Quote copy 28pt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63" name="Text Placeholder 11">
            <a:extLst>
              <a:ext uri="{FF2B5EF4-FFF2-40B4-BE49-F238E27FC236}">
                <a16:creationId xmlns:a16="http://schemas.microsoft.com/office/drawing/2014/main" id="{89F70B6A-4C73-418E-93DB-4734105D533E}"/>
              </a:ext>
            </a:extLst>
          </p:cNvPr>
          <p:cNvSpPr>
            <a:spLocks noGrp="1"/>
          </p:cNvSpPr>
          <p:nvPr>
            <p:ph type="body" sz="quarter" idx="35" hasCustomPrompt="1"/>
          </p:nvPr>
        </p:nvSpPr>
        <p:spPr>
          <a:xfrm>
            <a:off x="7108733" y="4770098"/>
            <a:ext cx="3069429" cy="365125"/>
          </a:xfrm>
        </p:spPr>
        <p:txBody>
          <a:bodyPr wrap="square" lIns="36000" tIns="36000" rIns="36000" bIns="36000" anchor="b" anchorCtr="0">
            <a:noAutofit/>
          </a:bodyPr>
          <a:lstStyle>
            <a:lvl1pPr marL="0" indent="0">
              <a:lnSpc>
                <a:spcPct val="90000"/>
              </a:lnSpc>
              <a:buNone/>
              <a:defRPr sz="2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Presenter Name</a:t>
            </a:r>
            <a:endParaRPr lang="en-GB"/>
          </a:p>
        </p:txBody>
      </p:sp>
      <p:sp>
        <p:nvSpPr>
          <p:cNvPr id="64" name="Text Placeholder 11">
            <a:extLst>
              <a:ext uri="{FF2B5EF4-FFF2-40B4-BE49-F238E27FC236}">
                <a16:creationId xmlns:a16="http://schemas.microsoft.com/office/drawing/2014/main" id="{F2EA2392-AC93-4BD6-899F-0DF91E65038C}"/>
              </a:ext>
            </a:extLst>
          </p:cNvPr>
          <p:cNvSpPr>
            <a:spLocks noGrp="1"/>
          </p:cNvSpPr>
          <p:nvPr>
            <p:ph type="body" sz="quarter" idx="36" hasCustomPrompt="1"/>
          </p:nvPr>
        </p:nvSpPr>
        <p:spPr>
          <a:xfrm>
            <a:off x="7108733" y="5150192"/>
            <a:ext cx="3069429" cy="365125"/>
          </a:xfrm>
        </p:spPr>
        <p:txBody>
          <a:bodyPr wrap="square" lIns="36000" tIns="36000" rIns="36000" bIns="36000">
            <a:noAutofit/>
          </a:bodyPr>
          <a:lstStyle>
            <a:lvl1pPr marL="0" indent="0">
              <a:lnSpc>
                <a:spcPct val="90000"/>
              </a:lnSpc>
              <a:buNone/>
              <a:defRPr sz="1200" b="0">
                <a:solidFill>
                  <a:schemeClr val="bg1"/>
                </a:solidFill>
              </a:defRPr>
            </a:lvl1pPr>
            <a:lvl2pPr>
              <a:buNone/>
              <a:defRPr sz="5400" b="1"/>
            </a:lvl2pPr>
            <a:lvl3pPr>
              <a:buNone/>
              <a:defRPr sz="5400" b="1"/>
            </a:lvl3pPr>
            <a:lvl4pPr>
              <a:buNone/>
              <a:defRPr sz="5400" b="1"/>
            </a:lvl4pPr>
            <a:lvl5pPr>
              <a:buNone/>
              <a:defRPr sz="5400" b="1"/>
            </a:lvl5pPr>
          </a:lstStyle>
          <a:p>
            <a:pPr lvl="0"/>
            <a:r>
              <a:rPr lang="en-US"/>
              <a:t>Job Title, Company</a:t>
            </a:r>
            <a:endParaRPr lang="en-GB"/>
          </a:p>
        </p:txBody>
      </p:sp>
      <p:cxnSp>
        <p:nvCxnSpPr>
          <p:cNvPr id="67" name="Straight Connector 66">
            <a:extLst>
              <a:ext uri="{FF2B5EF4-FFF2-40B4-BE49-F238E27FC236}">
                <a16:creationId xmlns:a16="http://schemas.microsoft.com/office/drawing/2014/main" id="{E51E7CCB-B41A-42A1-95EE-45ECE202003D}"/>
              </a:ext>
            </a:extLst>
          </p:cNvPr>
          <p:cNvCxnSpPr>
            <a:cxnSpLocks/>
          </p:cNvCxnSpPr>
          <p:nvPr userDrawn="1"/>
        </p:nvCxnSpPr>
        <p:spPr bwMode="white">
          <a:xfrm flipH="1">
            <a:off x="7108733" y="4426562"/>
            <a:ext cx="2169460" cy="0"/>
          </a:xfrm>
          <a:prstGeom prst="line">
            <a:avLst/>
          </a:prstGeom>
          <a:noFill/>
          <a:ln w="12700" cap="flat" cmpd="sng" algn="ctr">
            <a:solidFill>
              <a:schemeClr val="bg1"/>
            </a:solidFill>
            <a:prstDash val="solid"/>
            <a:miter lim="800000"/>
          </a:ln>
          <a:effectLst/>
        </p:spPr>
      </p:cxnSp>
      <p:pic>
        <p:nvPicPr>
          <p:cNvPr id="68" name="Graphic 67">
            <a:extLst>
              <a:ext uri="{FF2B5EF4-FFF2-40B4-BE49-F238E27FC236}">
                <a16:creationId xmlns:a16="http://schemas.microsoft.com/office/drawing/2014/main" id="{B287F393-A530-4C02-9DA9-C6DE1DA1194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500582" y="318392"/>
            <a:ext cx="1032253" cy="1032253"/>
          </a:xfrm>
          <a:prstGeom prst="rect">
            <a:avLst/>
          </a:prstGeom>
        </p:spPr>
      </p:pic>
      <p:pic>
        <p:nvPicPr>
          <p:cNvPr id="69" name="Graphic 68">
            <a:extLst>
              <a:ext uri="{FF2B5EF4-FFF2-40B4-BE49-F238E27FC236}">
                <a16:creationId xmlns:a16="http://schemas.microsoft.com/office/drawing/2014/main" id="{12E62AD7-2CB3-4D1F-B43B-EA69B43C22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739920" y="4907108"/>
            <a:ext cx="1032253" cy="1032253"/>
          </a:xfrm>
          <a:prstGeom prst="rect">
            <a:avLst/>
          </a:prstGeom>
        </p:spPr>
      </p:pic>
      <p:sp>
        <p:nvSpPr>
          <p:cNvPr id="15" name="Text Placeholder 11">
            <a:extLst>
              <a:ext uri="{FF2B5EF4-FFF2-40B4-BE49-F238E27FC236}">
                <a16:creationId xmlns:a16="http://schemas.microsoft.com/office/drawing/2014/main" id="{81F227AC-F695-48D8-A43E-2200B86D45C8}"/>
              </a:ext>
            </a:extLst>
          </p:cNvPr>
          <p:cNvSpPr>
            <a:spLocks noGrp="1"/>
          </p:cNvSpPr>
          <p:nvPr>
            <p:ph type="body" sz="quarter" idx="37"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9" name="Text Placeholder 11">
            <a:extLst>
              <a:ext uri="{FF2B5EF4-FFF2-40B4-BE49-F238E27FC236}">
                <a16:creationId xmlns:a16="http://schemas.microsoft.com/office/drawing/2014/main" id="{CC666CAA-D1C9-46A9-8F3E-C7BEF58503D9}"/>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0" name="Text Placeholder 11">
            <a:extLst>
              <a:ext uri="{FF2B5EF4-FFF2-40B4-BE49-F238E27FC236}">
                <a16:creationId xmlns:a16="http://schemas.microsoft.com/office/drawing/2014/main" id="{8DF7FFBA-4126-4A59-99C2-5D740D5C2A74}"/>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Case Study</a:t>
            </a:r>
          </a:p>
        </p:txBody>
      </p:sp>
      <p:cxnSp>
        <p:nvCxnSpPr>
          <p:cNvPr id="21" name="Straight Connector 20">
            <a:extLst>
              <a:ext uri="{FF2B5EF4-FFF2-40B4-BE49-F238E27FC236}">
                <a16:creationId xmlns:a16="http://schemas.microsoft.com/office/drawing/2014/main" id="{15C230C3-7840-459E-AE0D-559A7E72ED2C}"/>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Picture Placeholder 2">
            <a:extLst>
              <a:ext uri="{FF2B5EF4-FFF2-40B4-BE49-F238E27FC236}">
                <a16:creationId xmlns:a16="http://schemas.microsoft.com/office/drawing/2014/main" id="{4692AA2B-A1C9-4AE8-AF94-0D7581FCF3DD}"/>
              </a:ext>
            </a:extLst>
          </p:cNvPr>
          <p:cNvSpPr>
            <a:spLocks noGrp="1"/>
          </p:cNvSpPr>
          <p:nvPr>
            <p:ph type="pic" sz="quarter" idx="34" hasCustomPrompt="1"/>
          </p:nvPr>
        </p:nvSpPr>
        <p:spPr>
          <a:xfrm>
            <a:off x="10752000" y="0"/>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client logo</a:t>
            </a:r>
          </a:p>
        </p:txBody>
      </p:sp>
    </p:spTree>
    <p:extLst>
      <p:ext uri="{BB962C8B-B14F-4D97-AF65-F5344CB8AC3E}">
        <p14:creationId xmlns:p14="http://schemas.microsoft.com/office/powerpoint/2010/main" val="18671867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 Statem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9955906-70B3-0549-A858-D52AFEA8A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91DB7EEA-4AF2-2A49-B39E-A7A069BA480D}"/>
              </a:ext>
            </a:extLst>
          </p:cNvPr>
          <p:cNvSpPr/>
          <p:nvPr userDrawn="1"/>
        </p:nvSpPr>
        <p:spPr>
          <a:xfrm rot="10800000" flipV="1">
            <a:off x="0" y="0"/>
            <a:ext cx="12183032" cy="6858000"/>
          </a:xfrm>
          <a:prstGeom prst="rect">
            <a:avLst/>
          </a:prstGeom>
          <a:gradFill>
            <a:gsLst>
              <a:gs pos="54000">
                <a:srgbClr val="000063">
                  <a:alpha val="90000"/>
                </a:srgbClr>
              </a:gs>
              <a:gs pos="25000">
                <a:srgbClr val="2C67FF">
                  <a:alpha val="0"/>
                </a:srgbClr>
              </a:gs>
            </a:gsLst>
            <a:lin ang="72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3902902" y="2210129"/>
            <a:ext cx="7085134" cy="2762249"/>
          </a:xfrm>
        </p:spPr>
        <p:txBody>
          <a:bodyPr wrap="square" lIns="36000" tIns="36000" rIns="36000" bIns="36000" anchor="ctr" anchorCtr="0">
            <a:noAutofit/>
          </a:bodyPr>
          <a:lstStyle>
            <a:lvl1pPr marL="0" indent="0" algn="l">
              <a:lnSpc>
                <a:spcPct val="100000"/>
              </a:lnSpc>
              <a:spcAft>
                <a:spcPts val="600"/>
              </a:spcAft>
              <a:buSzPct val="100000"/>
              <a:buFont typeface="Arial" panose="020B0604020202020204" pitchFamily="34" charset="0"/>
              <a:buNone/>
              <a:defRPr sz="32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Quote / Statement 32pt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Quote / Statement</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2" name="Straight Connector 21">
            <a:extLst>
              <a:ext uri="{FF2B5EF4-FFF2-40B4-BE49-F238E27FC236}">
                <a16:creationId xmlns:a16="http://schemas.microsoft.com/office/drawing/2014/main" id="{D4001BFB-BF27-4C23-98A1-A2951CA5C147}"/>
              </a:ext>
            </a:extLst>
          </p:cNvPr>
          <p:cNvCxnSpPr>
            <a:cxnSpLocks/>
          </p:cNvCxnSpPr>
          <p:nvPr userDrawn="1"/>
        </p:nvCxnSpPr>
        <p:spPr bwMode="white">
          <a:xfrm flipH="1">
            <a:off x="3902902" y="5165707"/>
            <a:ext cx="5907525"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8E0B559-D8AE-4717-92EA-213B3D71450F}"/>
              </a:ext>
            </a:extLst>
          </p:cNvPr>
          <p:cNvCxnSpPr>
            <a:cxnSpLocks/>
          </p:cNvCxnSpPr>
          <p:nvPr userDrawn="1"/>
        </p:nvCxnSpPr>
        <p:spPr bwMode="white">
          <a:xfrm flipH="1">
            <a:off x="5098942" y="2089379"/>
            <a:ext cx="5889098" cy="0"/>
          </a:xfrm>
          <a:prstGeom prst="line">
            <a:avLst/>
          </a:prstGeom>
          <a:noFill/>
          <a:ln w="12700" cap="flat" cmpd="sng" algn="ctr">
            <a:solidFill>
              <a:srgbClr val="328DFF"/>
            </a:solidFill>
            <a:prstDash val="solid"/>
            <a:miter lim="800000"/>
          </a:ln>
          <a:effectLst/>
        </p:spPr>
      </p:cxnSp>
      <p:pic>
        <p:nvPicPr>
          <p:cNvPr id="24" name="Graphic 23">
            <a:extLst>
              <a:ext uri="{FF2B5EF4-FFF2-40B4-BE49-F238E27FC236}">
                <a16:creationId xmlns:a16="http://schemas.microsoft.com/office/drawing/2014/main" id="{BA17D124-AA63-4D9C-B16C-7B3A693EC31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902902" y="1424615"/>
            <a:ext cx="1032253" cy="1032253"/>
          </a:xfrm>
          <a:prstGeom prst="rect">
            <a:avLst/>
          </a:prstGeom>
        </p:spPr>
      </p:pic>
      <p:pic>
        <p:nvPicPr>
          <p:cNvPr id="25" name="Graphic 24">
            <a:extLst>
              <a:ext uri="{FF2B5EF4-FFF2-40B4-BE49-F238E27FC236}">
                <a16:creationId xmlns:a16="http://schemas.microsoft.com/office/drawing/2014/main" id="{2F3DDB0F-56B0-40BD-BDF5-34D354C4B2B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9997440" y="4410662"/>
            <a:ext cx="1032253" cy="1032253"/>
          </a:xfrm>
          <a:prstGeom prst="rect">
            <a:avLst/>
          </a:prstGeom>
        </p:spPr>
      </p:pic>
    </p:spTree>
    <p:extLst>
      <p:ext uri="{BB962C8B-B14F-4D97-AF65-F5344CB8AC3E}">
        <p14:creationId xmlns:p14="http://schemas.microsoft.com/office/powerpoint/2010/main" val="1981588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x Team Profi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1x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0" name="Rectangle 19">
            <a:extLst>
              <a:ext uri="{FF2B5EF4-FFF2-40B4-BE49-F238E27FC236}">
                <a16:creationId xmlns:a16="http://schemas.microsoft.com/office/drawing/2014/main" id="{E7D2A091-1B54-4F3D-A9A0-3F94C75D37F4}"/>
              </a:ext>
            </a:extLst>
          </p:cNvPr>
          <p:cNvSpPr>
            <a:spLocks/>
          </p:cNvSpPr>
          <p:nvPr userDrawn="1"/>
        </p:nvSpPr>
        <p:spPr bwMode="auto">
          <a:xfrm>
            <a:off x="1398536" y="1585439"/>
            <a:ext cx="4240800"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2" name="Straight Connector 21">
            <a:extLst>
              <a:ext uri="{FF2B5EF4-FFF2-40B4-BE49-F238E27FC236}">
                <a16:creationId xmlns:a16="http://schemas.microsoft.com/office/drawing/2014/main" id="{737D82C7-7135-4B40-8AEC-BB23409BD8DB}"/>
              </a:ext>
            </a:extLst>
          </p:cNvPr>
          <p:cNvCxnSpPr>
            <a:cxnSpLocks/>
          </p:cNvCxnSpPr>
          <p:nvPr userDrawn="1"/>
        </p:nvCxnSpPr>
        <p:spPr bwMode="white">
          <a:xfrm flipH="1">
            <a:off x="1393593" y="5748554"/>
            <a:ext cx="4240800"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ECD949F-89D2-4B27-B02B-DCAC7DA7B6F1}"/>
              </a:ext>
            </a:extLst>
          </p:cNvPr>
          <p:cNvCxnSpPr>
            <a:cxnSpLocks/>
          </p:cNvCxnSpPr>
          <p:nvPr userDrawn="1"/>
        </p:nvCxnSpPr>
        <p:spPr bwMode="white">
          <a:xfrm flipH="1">
            <a:off x="1398537" y="1585439"/>
            <a:ext cx="4240800" cy="0"/>
          </a:xfrm>
          <a:prstGeom prst="line">
            <a:avLst/>
          </a:prstGeom>
          <a:noFill/>
          <a:ln w="12700" cap="flat" cmpd="sng" algn="ctr">
            <a:solidFill>
              <a:srgbClr val="328DFF"/>
            </a:solidFill>
            <a:prstDash val="solid"/>
            <a:miter lim="800000"/>
          </a:ln>
          <a:effectLst/>
        </p:spPr>
      </p:cxnSp>
      <p:sp>
        <p:nvSpPr>
          <p:cNvPr id="33" name="Picture Placeholder 2">
            <a:extLst>
              <a:ext uri="{FF2B5EF4-FFF2-40B4-BE49-F238E27FC236}">
                <a16:creationId xmlns:a16="http://schemas.microsoft.com/office/drawing/2014/main" id="{F76FC473-1EA4-41B7-B7DA-DA223007EAD1}"/>
              </a:ext>
            </a:extLst>
          </p:cNvPr>
          <p:cNvSpPr>
            <a:spLocks noGrp="1"/>
          </p:cNvSpPr>
          <p:nvPr>
            <p:ph type="pic" sz="quarter" idx="34" hasCustomPrompt="1"/>
          </p:nvPr>
        </p:nvSpPr>
        <p:spPr>
          <a:xfrm>
            <a:off x="6553200" y="1585439"/>
            <a:ext cx="4240264" cy="4163105"/>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4" name="Text Placeholder 11">
            <a:extLst>
              <a:ext uri="{FF2B5EF4-FFF2-40B4-BE49-F238E27FC236}">
                <a16:creationId xmlns:a16="http://schemas.microsoft.com/office/drawing/2014/main" id="{9345EE55-A472-4678-A930-18881D65647C}"/>
              </a:ext>
            </a:extLst>
          </p:cNvPr>
          <p:cNvSpPr>
            <a:spLocks noGrp="1"/>
          </p:cNvSpPr>
          <p:nvPr>
            <p:ph type="body" sz="quarter" idx="14" hasCustomPrompt="1"/>
          </p:nvPr>
        </p:nvSpPr>
        <p:spPr>
          <a:xfrm>
            <a:off x="1522711" y="2036198"/>
            <a:ext cx="397055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20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8" name="Text Placeholder 11">
            <a:extLst>
              <a:ext uri="{FF2B5EF4-FFF2-40B4-BE49-F238E27FC236}">
                <a16:creationId xmlns:a16="http://schemas.microsoft.com/office/drawing/2014/main" id="{48E3D7F9-07F6-4A78-B80C-28CE01C0C2E7}"/>
              </a:ext>
            </a:extLst>
          </p:cNvPr>
          <p:cNvSpPr>
            <a:spLocks noGrp="1"/>
          </p:cNvSpPr>
          <p:nvPr>
            <p:ph type="body" sz="quarter" idx="35" hasCustomPrompt="1"/>
          </p:nvPr>
        </p:nvSpPr>
        <p:spPr>
          <a:xfrm>
            <a:off x="1522711" y="2396963"/>
            <a:ext cx="3970551"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9" name="Text Placeholder 11">
            <a:extLst>
              <a:ext uri="{FF2B5EF4-FFF2-40B4-BE49-F238E27FC236}">
                <a16:creationId xmlns:a16="http://schemas.microsoft.com/office/drawing/2014/main" id="{31284751-5915-4141-A045-A7D895306447}"/>
              </a:ext>
            </a:extLst>
          </p:cNvPr>
          <p:cNvSpPr>
            <a:spLocks noGrp="1"/>
          </p:cNvSpPr>
          <p:nvPr>
            <p:ph type="body" sz="quarter" idx="16" hasCustomPrompt="1"/>
          </p:nvPr>
        </p:nvSpPr>
        <p:spPr>
          <a:xfrm>
            <a:off x="1544610" y="3185788"/>
            <a:ext cx="394865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8139466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0" name="Rectangle 19">
            <a:extLst>
              <a:ext uri="{FF2B5EF4-FFF2-40B4-BE49-F238E27FC236}">
                <a16:creationId xmlns:a16="http://schemas.microsoft.com/office/drawing/2014/main" id="{E7D2A091-1B54-4F3D-A9A0-3F94C75D37F4}"/>
              </a:ext>
            </a:extLst>
          </p:cNvPr>
          <p:cNvSpPr>
            <a:spLocks/>
          </p:cNvSpPr>
          <p:nvPr userDrawn="1"/>
        </p:nvSpPr>
        <p:spPr bwMode="auto">
          <a:xfrm>
            <a:off x="407937" y="1585439"/>
            <a:ext cx="3607110"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2" name="Straight Connector 21">
            <a:extLst>
              <a:ext uri="{FF2B5EF4-FFF2-40B4-BE49-F238E27FC236}">
                <a16:creationId xmlns:a16="http://schemas.microsoft.com/office/drawing/2014/main" id="{737D82C7-7135-4B40-8AEC-BB23409BD8DB}"/>
              </a:ext>
            </a:extLst>
          </p:cNvPr>
          <p:cNvCxnSpPr>
            <a:cxnSpLocks/>
          </p:cNvCxnSpPr>
          <p:nvPr userDrawn="1"/>
        </p:nvCxnSpPr>
        <p:spPr bwMode="white">
          <a:xfrm flipH="1">
            <a:off x="402994" y="5748554"/>
            <a:ext cx="3612053" cy="0"/>
          </a:xfrm>
          <a:prstGeom prst="line">
            <a:avLst/>
          </a:prstGeom>
          <a:noFill/>
          <a:ln w="57150" cap="flat" cmpd="sng" algn="ctr">
            <a:solidFill>
              <a:srgbClr val="328DFF"/>
            </a:solidFill>
            <a:prstDash val="solid"/>
            <a:miter lim="800000"/>
          </a:ln>
          <a:effectLst/>
        </p:spPr>
      </p:cxnSp>
      <p:cxnSp>
        <p:nvCxnSpPr>
          <p:cNvPr id="23" name="Straight Connector 22">
            <a:extLst>
              <a:ext uri="{FF2B5EF4-FFF2-40B4-BE49-F238E27FC236}">
                <a16:creationId xmlns:a16="http://schemas.microsoft.com/office/drawing/2014/main" id="{FECD949F-89D2-4B27-B02B-DCAC7DA7B6F1}"/>
              </a:ext>
            </a:extLst>
          </p:cNvPr>
          <p:cNvCxnSpPr>
            <a:cxnSpLocks/>
          </p:cNvCxnSpPr>
          <p:nvPr userDrawn="1"/>
        </p:nvCxnSpPr>
        <p:spPr bwMode="white">
          <a:xfrm flipH="1">
            <a:off x="407938" y="1585439"/>
            <a:ext cx="3607109" cy="0"/>
          </a:xfrm>
          <a:prstGeom prst="line">
            <a:avLst/>
          </a:prstGeom>
          <a:noFill/>
          <a:ln w="12700" cap="flat" cmpd="sng" algn="ctr">
            <a:solidFill>
              <a:srgbClr val="328DFF"/>
            </a:solidFill>
            <a:prstDash val="solid"/>
            <a:miter lim="800000"/>
          </a:ln>
          <a:effectLst/>
        </p:spPr>
      </p:cxnSp>
      <p:sp>
        <p:nvSpPr>
          <p:cNvPr id="33" name="Picture Placeholder 2">
            <a:extLst>
              <a:ext uri="{FF2B5EF4-FFF2-40B4-BE49-F238E27FC236}">
                <a16:creationId xmlns:a16="http://schemas.microsoft.com/office/drawing/2014/main" id="{F76FC473-1EA4-41B7-B7DA-DA223007EAD1}"/>
              </a:ext>
            </a:extLst>
          </p:cNvPr>
          <p:cNvSpPr>
            <a:spLocks noGrp="1"/>
          </p:cNvSpPr>
          <p:nvPr>
            <p:ph type="pic" sz="quarter" idx="34" hasCustomPrompt="1"/>
          </p:nvPr>
        </p:nvSpPr>
        <p:spPr>
          <a:xfrm>
            <a:off x="2575046"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4" name="Text Placeholder 11">
            <a:extLst>
              <a:ext uri="{FF2B5EF4-FFF2-40B4-BE49-F238E27FC236}">
                <a16:creationId xmlns:a16="http://schemas.microsoft.com/office/drawing/2014/main" id="{9345EE55-A472-4678-A930-18881D65647C}"/>
              </a:ext>
            </a:extLst>
          </p:cNvPr>
          <p:cNvSpPr>
            <a:spLocks noGrp="1"/>
          </p:cNvSpPr>
          <p:nvPr>
            <p:ph type="body" sz="quarter" idx="14" hasCustomPrompt="1"/>
          </p:nvPr>
        </p:nvSpPr>
        <p:spPr>
          <a:xfrm>
            <a:off x="532111"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8" name="Text Placeholder 11">
            <a:extLst>
              <a:ext uri="{FF2B5EF4-FFF2-40B4-BE49-F238E27FC236}">
                <a16:creationId xmlns:a16="http://schemas.microsoft.com/office/drawing/2014/main" id="{48E3D7F9-07F6-4A78-B80C-28CE01C0C2E7}"/>
              </a:ext>
            </a:extLst>
          </p:cNvPr>
          <p:cNvSpPr>
            <a:spLocks noGrp="1"/>
          </p:cNvSpPr>
          <p:nvPr>
            <p:ph type="body" sz="quarter" idx="35" hasCustomPrompt="1"/>
          </p:nvPr>
        </p:nvSpPr>
        <p:spPr>
          <a:xfrm>
            <a:off x="532111"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9" name="Text Placeholder 11">
            <a:extLst>
              <a:ext uri="{FF2B5EF4-FFF2-40B4-BE49-F238E27FC236}">
                <a16:creationId xmlns:a16="http://schemas.microsoft.com/office/drawing/2014/main" id="{31284751-5915-4141-A045-A7D895306447}"/>
              </a:ext>
            </a:extLst>
          </p:cNvPr>
          <p:cNvSpPr>
            <a:spLocks noGrp="1"/>
          </p:cNvSpPr>
          <p:nvPr>
            <p:ph type="body" sz="quarter" idx="16" hasCustomPrompt="1"/>
          </p:nvPr>
        </p:nvSpPr>
        <p:spPr>
          <a:xfrm>
            <a:off x="534448"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41" name="Rectangle 40">
            <a:extLst>
              <a:ext uri="{FF2B5EF4-FFF2-40B4-BE49-F238E27FC236}">
                <a16:creationId xmlns:a16="http://schemas.microsoft.com/office/drawing/2014/main" id="{9CC1980D-65FB-42A2-9B89-8A233A049887}"/>
              </a:ext>
            </a:extLst>
          </p:cNvPr>
          <p:cNvSpPr>
            <a:spLocks/>
          </p:cNvSpPr>
          <p:nvPr userDrawn="1"/>
        </p:nvSpPr>
        <p:spPr bwMode="auto">
          <a:xfrm>
            <a:off x="8176952" y="1585439"/>
            <a:ext cx="3607110"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42" name="Straight Connector 41">
            <a:extLst>
              <a:ext uri="{FF2B5EF4-FFF2-40B4-BE49-F238E27FC236}">
                <a16:creationId xmlns:a16="http://schemas.microsoft.com/office/drawing/2014/main" id="{6B9733D1-0D4D-4065-B03D-E716E936FE42}"/>
              </a:ext>
            </a:extLst>
          </p:cNvPr>
          <p:cNvCxnSpPr>
            <a:cxnSpLocks/>
          </p:cNvCxnSpPr>
          <p:nvPr userDrawn="1"/>
        </p:nvCxnSpPr>
        <p:spPr bwMode="white">
          <a:xfrm flipH="1">
            <a:off x="8172009" y="5748554"/>
            <a:ext cx="3612053" cy="0"/>
          </a:xfrm>
          <a:prstGeom prst="line">
            <a:avLst/>
          </a:prstGeom>
          <a:noFill/>
          <a:ln w="57150" cap="flat" cmpd="sng" algn="ctr">
            <a:solidFill>
              <a:srgbClr val="328DFF"/>
            </a:solidFill>
            <a:prstDash val="solid"/>
            <a:miter lim="800000"/>
          </a:ln>
          <a:effectLst/>
        </p:spPr>
      </p:cxnSp>
      <p:cxnSp>
        <p:nvCxnSpPr>
          <p:cNvPr id="43" name="Straight Connector 42">
            <a:extLst>
              <a:ext uri="{FF2B5EF4-FFF2-40B4-BE49-F238E27FC236}">
                <a16:creationId xmlns:a16="http://schemas.microsoft.com/office/drawing/2014/main" id="{360B543D-B105-4831-BD57-E2FE720867EC}"/>
              </a:ext>
            </a:extLst>
          </p:cNvPr>
          <p:cNvCxnSpPr>
            <a:cxnSpLocks/>
          </p:cNvCxnSpPr>
          <p:nvPr userDrawn="1"/>
        </p:nvCxnSpPr>
        <p:spPr bwMode="white">
          <a:xfrm flipH="1">
            <a:off x="8176953" y="1585439"/>
            <a:ext cx="3607109" cy="0"/>
          </a:xfrm>
          <a:prstGeom prst="line">
            <a:avLst/>
          </a:prstGeom>
          <a:noFill/>
          <a:ln w="12700" cap="flat" cmpd="sng" algn="ctr">
            <a:solidFill>
              <a:srgbClr val="328DFF"/>
            </a:solidFill>
            <a:prstDash val="solid"/>
            <a:miter lim="800000"/>
          </a:ln>
          <a:effectLst/>
        </p:spPr>
      </p:cxnSp>
      <p:sp>
        <p:nvSpPr>
          <p:cNvPr id="44" name="Picture Placeholder 2">
            <a:extLst>
              <a:ext uri="{FF2B5EF4-FFF2-40B4-BE49-F238E27FC236}">
                <a16:creationId xmlns:a16="http://schemas.microsoft.com/office/drawing/2014/main" id="{2A44599E-FECC-4B30-AA32-DCD056C4A337}"/>
              </a:ext>
            </a:extLst>
          </p:cNvPr>
          <p:cNvSpPr>
            <a:spLocks noGrp="1"/>
          </p:cNvSpPr>
          <p:nvPr>
            <p:ph type="pic" sz="quarter" idx="36" hasCustomPrompt="1"/>
          </p:nvPr>
        </p:nvSpPr>
        <p:spPr>
          <a:xfrm>
            <a:off x="10344061"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45" name="Text Placeholder 11">
            <a:extLst>
              <a:ext uri="{FF2B5EF4-FFF2-40B4-BE49-F238E27FC236}">
                <a16:creationId xmlns:a16="http://schemas.microsoft.com/office/drawing/2014/main" id="{9556D699-B43F-41AE-8934-EB7C47E106E9}"/>
              </a:ext>
            </a:extLst>
          </p:cNvPr>
          <p:cNvSpPr>
            <a:spLocks noGrp="1"/>
          </p:cNvSpPr>
          <p:nvPr>
            <p:ph type="body" sz="quarter" idx="37" hasCustomPrompt="1"/>
          </p:nvPr>
        </p:nvSpPr>
        <p:spPr>
          <a:xfrm>
            <a:off x="8301126"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46" name="Text Placeholder 11">
            <a:extLst>
              <a:ext uri="{FF2B5EF4-FFF2-40B4-BE49-F238E27FC236}">
                <a16:creationId xmlns:a16="http://schemas.microsoft.com/office/drawing/2014/main" id="{FD05EBBD-974F-4B6E-9558-E67338B0CCBA}"/>
              </a:ext>
            </a:extLst>
          </p:cNvPr>
          <p:cNvSpPr>
            <a:spLocks noGrp="1"/>
          </p:cNvSpPr>
          <p:nvPr>
            <p:ph type="body" sz="quarter" idx="38" hasCustomPrompt="1"/>
          </p:nvPr>
        </p:nvSpPr>
        <p:spPr>
          <a:xfrm>
            <a:off x="8301126"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47" name="Text Placeholder 11">
            <a:extLst>
              <a:ext uri="{FF2B5EF4-FFF2-40B4-BE49-F238E27FC236}">
                <a16:creationId xmlns:a16="http://schemas.microsoft.com/office/drawing/2014/main" id="{BBC770EF-7496-4B1F-A0E5-B27F236CE36E}"/>
              </a:ext>
            </a:extLst>
          </p:cNvPr>
          <p:cNvSpPr>
            <a:spLocks noGrp="1"/>
          </p:cNvSpPr>
          <p:nvPr>
            <p:ph type="body" sz="quarter" idx="39" hasCustomPrompt="1"/>
          </p:nvPr>
        </p:nvSpPr>
        <p:spPr>
          <a:xfrm>
            <a:off x="8303463"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49" name="Rectangle 48">
            <a:extLst>
              <a:ext uri="{FF2B5EF4-FFF2-40B4-BE49-F238E27FC236}">
                <a16:creationId xmlns:a16="http://schemas.microsoft.com/office/drawing/2014/main" id="{B2F4BB91-EB77-44D3-B425-382020C5CC1E}"/>
              </a:ext>
            </a:extLst>
          </p:cNvPr>
          <p:cNvSpPr>
            <a:spLocks/>
          </p:cNvSpPr>
          <p:nvPr userDrawn="1"/>
        </p:nvSpPr>
        <p:spPr bwMode="auto">
          <a:xfrm>
            <a:off x="4292445" y="1585439"/>
            <a:ext cx="3607110"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51" name="Straight Connector 50">
            <a:extLst>
              <a:ext uri="{FF2B5EF4-FFF2-40B4-BE49-F238E27FC236}">
                <a16:creationId xmlns:a16="http://schemas.microsoft.com/office/drawing/2014/main" id="{11B27524-89F1-4216-897C-C9784D8B06F9}"/>
              </a:ext>
            </a:extLst>
          </p:cNvPr>
          <p:cNvCxnSpPr>
            <a:cxnSpLocks/>
          </p:cNvCxnSpPr>
          <p:nvPr userDrawn="1"/>
        </p:nvCxnSpPr>
        <p:spPr bwMode="white">
          <a:xfrm flipH="1">
            <a:off x="4287502" y="5748554"/>
            <a:ext cx="3612053" cy="0"/>
          </a:xfrm>
          <a:prstGeom prst="line">
            <a:avLst/>
          </a:prstGeom>
          <a:noFill/>
          <a:ln w="57150" cap="flat" cmpd="sng" algn="ctr">
            <a:solidFill>
              <a:srgbClr val="328DFF"/>
            </a:solidFill>
            <a:prstDash val="solid"/>
            <a:miter lim="800000"/>
          </a:ln>
          <a:effectLst/>
        </p:spPr>
      </p:cxnSp>
      <p:cxnSp>
        <p:nvCxnSpPr>
          <p:cNvPr id="53" name="Straight Connector 52">
            <a:extLst>
              <a:ext uri="{FF2B5EF4-FFF2-40B4-BE49-F238E27FC236}">
                <a16:creationId xmlns:a16="http://schemas.microsoft.com/office/drawing/2014/main" id="{03CF0793-D4E8-4B1E-8039-88F8CC211E25}"/>
              </a:ext>
            </a:extLst>
          </p:cNvPr>
          <p:cNvCxnSpPr>
            <a:cxnSpLocks/>
          </p:cNvCxnSpPr>
          <p:nvPr userDrawn="1"/>
        </p:nvCxnSpPr>
        <p:spPr bwMode="white">
          <a:xfrm flipH="1">
            <a:off x="4292446" y="1585439"/>
            <a:ext cx="3607109" cy="0"/>
          </a:xfrm>
          <a:prstGeom prst="line">
            <a:avLst/>
          </a:prstGeom>
          <a:noFill/>
          <a:ln w="12700" cap="flat" cmpd="sng" algn="ctr">
            <a:solidFill>
              <a:srgbClr val="328DFF"/>
            </a:solidFill>
            <a:prstDash val="solid"/>
            <a:miter lim="800000"/>
          </a:ln>
          <a:effectLst/>
        </p:spPr>
      </p:cxnSp>
      <p:sp>
        <p:nvSpPr>
          <p:cNvPr id="54" name="Picture Placeholder 2">
            <a:extLst>
              <a:ext uri="{FF2B5EF4-FFF2-40B4-BE49-F238E27FC236}">
                <a16:creationId xmlns:a16="http://schemas.microsoft.com/office/drawing/2014/main" id="{AE24B8CA-0EA9-47E9-B5AC-E323C31B63DC}"/>
              </a:ext>
            </a:extLst>
          </p:cNvPr>
          <p:cNvSpPr>
            <a:spLocks noGrp="1"/>
          </p:cNvSpPr>
          <p:nvPr>
            <p:ph type="pic" sz="quarter" idx="40" hasCustomPrompt="1"/>
          </p:nvPr>
        </p:nvSpPr>
        <p:spPr>
          <a:xfrm>
            <a:off x="6459554" y="1598283"/>
            <a:ext cx="1440000" cy="144000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55" name="Text Placeholder 11">
            <a:extLst>
              <a:ext uri="{FF2B5EF4-FFF2-40B4-BE49-F238E27FC236}">
                <a16:creationId xmlns:a16="http://schemas.microsoft.com/office/drawing/2014/main" id="{ACE2524B-2BBA-4AD7-BB8C-122D1DA933DC}"/>
              </a:ext>
            </a:extLst>
          </p:cNvPr>
          <p:cNvSpPr>
            <a:spLocks noGrp="1"/>
          </p:cNvSpPr>
          <p:nvPr>
            <p:ph type="body" sz="quarter" idx="41" hasCustomPrompt="1"/>
          </p:nvPr>
        </p:nvSpPr>
        <p:spPr>
          <a:xfrm>
            <a:off x="4416619" y="1928248"/>
            <a:ext cx="1957089"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56" name="Text Placeholder 11">
            <a:extLst>
              <a:ext uri="{FF2B5EF4-FFF2-40B4-BE49-F238E27FC236}">
                <a16:creationId xmlns:a16="http://schemas.microsoft.com/office/drawing/2014/main" id="{3E251BDB-CE7F-449C-B0B3-63FF21EEC4D4}"/>
              </a:ext>
            </a:extLst>
          </p:cNvPr>
          <p:cNvSpPr>
            <a:spLocks noGrp="1"/>
          </p:cNvSpPr>
          <p:nvPr>
            <p:ph type="body" sz="quarter" idx="42" hasCustomPrompt="1"/>
          </p:nvPr>
        </p:nvSpPr>
        <p:spPr>
          <a:xfrm>
            <a:off x="4416619" y="2289013"/>
            <a:ext cx="1957089"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20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60" name="Text Placeholder 11">
            <a:extLst>
              <a:ext uri="{FF2B5EF4-FFF2-40B4-BE49-F238E27FC236}">
                <a16:creationId xmlns:a16="http://schemas.microsoft.com/office/drawing/2014/main" id="{247B905C-5A64-4FBB-B346-270AB7C3F496}"/>
              </a:ext>
            </a:extLst>
          </p:cNvPr>
          <p:cNvSpPr>
            <a:spLocks noGrp="1"/>
          </p:cNvSpPr>
          <p:nvPr>
            <p:ph type="body" sz="quarter" idx="43" hasCustomPrompt="1"/>
          </p:nvPr>
        </p:nvSpPr>
        <p:spPr>
          <a:xfrm>
            <a:off x="4418956" y="3350888"/>
            <a:ext cx="3354089"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85353112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9" name="Rectangle 28">
            <a:extLst>
              <a:ext uri="{FF2B5EF4-FFF2-40B4-BE49-F238E27FC236}">
                <a16:creationId xmlns:a16="http://schemas.microsoft.com/office/drawing/2014/main" id="{904E9A16-A7AC-41B0-AEF2-D9EB7C920D61}"/>
              </a:ext>
            </a:extLst>
          </p:cNvPr>
          <p:cNvSpPr>
            <a:spLocks/>
          </p:cNvSpPr>
          <p:nvPr userDrawn="1"/>
        </p:nvSpPr>
        <p:spPr bwMode="auto">
          <a:xfrm>
            <a:off x="407938" y="1585439"/>
            <a:ext cx="2596102"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9FE647EB-F836-430F-A422-06357B5E28CD}"/>
              </a:ext>
            </a:extLst>
          </p:cNvPr>
          <p:cNvCxnSpPr>
            <a:cxnSpLocks/>
          </p:cNvCxnSpPr>
          <p:nvPr userDrawn="1"/>
        </p:nvCxnSpPr>
        <p:spPr bwMode="white">
          <a:xfrm flipH="1">
            <a:off x="412619" y="5748554"/>
            <a:ext cx="2595600" cy="0"/>
          </a:xfrm>
          <a:prstGeom prst="line">
            <a:avLst/>
          </a:prstGeom>
          <a:noFill/>
          <a:ln w="57150" cap="flat" cmpd="sng" algn="ctr">
            <a:solidFill>
              <a:srgbClr val="328DFF"/>
            </a:solidFill>
            <a:prstDash val="solid"/>
            <a:miter lim="800000"/>
          </a:ln>
          <a:effectLst/>
        </p:spPr>
      </p:cxnSp>
      <p:cxnSp>
        <p:nvCxnSpPr>
          <p:cNvPr id="31" name="Straight Connector 30">
            <a:extLst>
              <a:ext uri="{FF2B5EF4-FFF2-40B4-BE49-F238E27FC236}">
                <a16:creationId xmlns:a16="http://schemas.microsoft.com/office/drawing/2014/main" id="{EC88710F-6376-4F91-AF57-C03768B9BA66}"/>
              </a:ext>
            </a:extLst>
          </p:cNvPr>
          <p:cNvCxnSpPr>
            <a:cxnSpLocks/>
          </p:cNvCxnSpPr>
          <p:nvPr userDrawn="1"/>
        </p:nvCxnSpPr>
        <p:spPr bwMode="white">
          <a:xfrm flipH="1">
            <a:off x="412619" y="1585439"/>
            <a:ext cx="2595600" cy="0"/>
          </a:xfrm>
          <a:prstGeom prst="line">
            <a:avLst/>
          </a:prstGeom>
          <a:noFill/>
          <a:ln w="12700" cap="flat" cmpd="sng" algn="ctr">
            <a:solidFill>
              <a:srgbClr val="328DFF"/>
            </a:solidFill>
            <a:prstDash val="solid"/>
            <a:miter lim="800000"/>
          </a:ln>
          <a:effectLst/>
        </p:spPr>
      </p:cxnSp>
      <p:sp>
        <p:nvSpPr>
          <p:cNvPr id="32" name="Picture Placeholder 2">
            <a:extLst>
              <a:ext uri="{FF2B5EF4-FFF2-40B4-BE49-F238E27FC236}">
                <a16:creationId xmlns:a16="http://schemas.microsoft.com/office/drawing/2014/main" id="{01B243D1-F702-4879-8349-347F12503E12}"/>
              </a:ext>
            </a:extLst>
          </p:cNvPr>
          <p:cNvSpPr>
            <a:spLocks noGrp="1"/>
          </p:cNvSpPr>
          <p:nvPr>
            <p:ph type="pic" sz="quarter" idx="34" hasCustomPrompt="1"/>
          </p:nvPr>
        </p:nvSpPr>
        <p:spPr>
          <a:xfrm>
            <a:off x="1969476"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5" name="Text Placeholder 11">
            <a:extLst>
              <a:ext uri="{FF2B5EF4-FFF2-40B4-BE49-F238E27FC236}">
                <a16:creationId xmlns:a16="http://schemas.microsoft.com/office/drawing/2014/main" id="{9C793E03-69C9-4389-A420-902BAD877B4A}"/>
              </a:ext>
            </a:extLst>
          </p:cNvPr>
          <p:cNvSpPr>
            <a:spLocks noGrp="1"/>
          </p:cNvSpPr>
          <p:nvPr>
            <p:ph type="body" sz="quarter" idx="14" hasCustomPrompt="1"/>
          </p:nvPr>
        </p:nvSpPr>
        <p:spPr>
          <a:xfrm>
            <a:off x="532111"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6" name="Text Placeholder 11">
            <a:extLst>
              <a:ext uri="{FF2B5EF4-FFF2-40B4-BE49-F238E27FC236}">
                <a16:creationId xmlns:a16="http://schemas.microsoft.com/office/drawing/2014/main" id="{B9D99A42-82A1-45DA-80A1-254D0F67002F}"/>
              </a:ext>
            </a:extLst>
          </p:cNvPr>
          <p:cNvSpPr>
            <a:spLocks noGrp="1"/>
          </p:cNvSpPr>
          <p:nvPr>
            <p:ph type="body" sz="quarter" idx="35" hasCustomPrompt="1"/>
          </p:nvPr>
        </p:nvSpPr>
        <p:spPr>
          <a:xfrm>
            <a:off x="532111"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7" name="Text Placeholder 11">
            <a:extLst>
              <a:ext uri="{FF2B5EF4-FFF2-40B4-BE49-F238E27FC236}">
                <a16:creationId xmlns:a16="http://schemas.microsoft.com/office/drawing/2014/main" id="{4FEAB019-4C00-4D95-84B6-B92C8308C662}"/>
              </a:ext>
            </a:extLst>
          </p:cNvPr>
          <p:cNvSpPr>
            <a:spLocks noGrp="1"/>
          </p:cNvSpPr>
          <p:nvPr>
            <p:ph type="body" sz="quarter" idx="16" hasCustomPrompt="1"/>
          </p:nvPr>
        </p:nvSpPr>
        <p:spPr>
          <a:xfrm>
            <a:off x="541776"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5" name="Rectangle 74">
            <a:extLst>
              <a:ext uri="{FF2B5EF4-FFF2-40B4-BE49-F238E27FC236}">
                <a16:creationId xmlns:a16="http://schemas.microsoft.com/office/drawing/2014/main" id="{3A11409A-48BE-4032-9D0B-0EDE12B86E40}"/>
              </a:ext>
            </a:extLst>
          </p:cNvPr>
          <p:cNvSpPr>
            <a:spLocks/>
          </p:cNvSpPr>
          <p:nvPr userDrawn="1"/>
        </p:nvSpPr>
        <p:spPr bwMode="auto">
          <a:xfrm>
            <a:off x="9187960" y="1585439"/>
            <a:ext cx="2596102"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4BDFB51E-B1C9-45A3-B84C-E977FDB0E64E}"/>
              </a:ext>
            </a:extLst>
          </p:cNvPr>
          <p:cNvCxnSpPr>
            <a:cxnSpLocks/>
          </p:cNvCxnSpPr>
          <p:nvPr userDrawn="1"/>
        </p:nvCxnSpPr>
        <p:spPr bwMode="white">
          <a:xfrm flipH="1">
            <a:off x="9192641" y="5748554"/>
            <a:ext cx="2595600" cy="0"/>
          </a:xfrm>
          <a:prstGeom prst="line">
            <a:avLst/>
          </a:prstGeom>
          <a:noFill/>
          <a:ln w="57150" cap="flat" cmpd="sng" algn="ctr">
            <a:solidFill>
              <a:srgbClr val="328DFF"/>
            </a:solidFill>
            <a:prstDash val="solid"/>
            <a:miter lim="800000"/>
          </a:ln>
          <a:effectLst/>
        </p:spPr>
      </p:cxnSp>
      <p:cxnSp>
        <p:nvCxnSpPr>
          <p:cNvPr id="77" name="Straight Connector 76">
            <a:extLst>
              <a:ext uri="{FF2B5EF4-FFF2-40B4-BE49-F238E27FC236}">
                <a16:creationId xmlns:a16="http://schemas.microsoft.com/office/drawing/2014/main" id="{06B87053-0B15-4861-9CB4-D946F1DB72B0}"/>
              </a:ext>
            </a:extLst>
          </p:cNvPr>
          <p:cNvCxnSpPr>
            <a:cxnSpLocks/>
          </p:cNvCxnSpPr>
          <p:nvPr userDrawn="1"/>
        </p:nvCxnSpPr>
        <p:spPr bwMode="white">
          <a:xfrm flipH="1">
            <a:off x="9192641" y="1585439"/>
            <a:ext cx="2595600" cy="0"/>
          </a:xfrm>
          <a:prstGeom prst="line">
            <a:avLst/>
          </a:prstGeom>
          <a:noFill/>
          <a:ln w="12700" cap="flat" cmpd="sng" algn="ctr">
            <a:solidFill>
              <a:srgbClr val="328DFF"/>
            </a:solidFill>
            <a:prstDash val="solid"/>
            <a:miter lim="800000"/>
          </a:ln>
          <a:effectLst/>
        </p:spPr>
      </p:cxnSp>
      <p:sp>
        <p:nvSpPr>
          <p:cNvPr id="78" name="Picture Placeholder 2">
            <a:extLst>
              <a:ext uri="{FF2B5EF4-FFF2-40B4-BE49-F238E27FC236}">
                <a16:creationId xmlns:a16="http://schemas.microsoft.com/office/drawing/2014/main" id="{A3B498B5-DD3A-4BF3-89B7-D438D2E7B6E8}"/>
              </a:ext>
            </a:extLst>
          </p:cNvPr>
          <p:cNvSpPr>
            <a:spLocks noGrp="1"/>
          </p:cNvSpPr>
          <p:nvPr>
            <p:ph type="pic" sz="quarter" idx="36" hasCustomPrompt="1"/>
          </p:nvPr>
        </p:nvSpPr>
        <p:spPr>
          <a:xfrm>
            <a:off x="10749498"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9" name="Text Placeholder 11">
            <a:extLst>
              <a:ext uri="{FF2B5EF4-FFF2-40B4-BE49-F238E27FC236}">
                <a16:creationId xmlns:a16="http://schemas.microsoft.com/office/drawing/2014/main" id="{DD276A85-5AAF-4715-9A98-82657CD1AEB7}"/>
              </a:ext>
            </a:extLst>
          </p:cNvPr>
          <p:cNvSpPr>
            <a:spLocks noGrp="1"/>
          </p:cNvSpPr>
          <p:nvPr>
            <p:ph type="body" sz="quarter" idx="37" hasCustomPrompt="1"/>
          </p:nvPr>
        </p:nvSpPr>
        <p:spPr>
          <a:xfrm>
            <a:off x="9312133"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0" name="Text Placeholder 11">
            <a:extLst>
              <a:ext uri="{FF2B5EF4-FFF2-40B4-BE49-F238E27FC236}">
                <a16:creationId xmlns:a16="http://schemas.microsoft.com/office/drawing/2014/main" id="{6859BEDF-F835-48D5-B8BF-64EBAC925EC1}"/>
              </a:ext>
            </a:extLst>
          </p:cNvPr>
          <p:cNvSpPr>
            <a:spLocks noGrp="1"/>
          </p:cNvSpPr>
          <p:nvPr>
            <p:ph type="body" sz="quarter" idx="38" hasCustomPrompt="1"/>
          </p:nvPr>
        </p:nvSpPr>
        <p:spPr>
          <a:xfrm>
            <a:off x="9312133"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1" name="Text Placeholder 11">
            <a:extLst>
              <a:ext uri="{FF2B5EF4-FFF2-40B4-BE49-F238E27FC236}">
                <a16:creationId xmlns:a16="http://schemas.microsoft.com/office/drawing/2014/main" id="{625043C7-429C-45E2-8CE4-C89C4D9CD356}"/>
              </a:ext>
            </a:extLst>
          </p:cNvPr>
          <p:cNvSpPr>
            <a:spLocks noGrp="1"/>
          </p:cNvSpPr>
          <p:nvPr>
            <p:ph type="body" sz="quarter" idx="39" hasCustomPrompt="1"/>
          </p:nvPr>
        </p:nvSpPr>
        <p:spPr>
          <a:xfrm>
            <a:off x="9321798"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2" name="Rectangle 81">
            <a:extLst>
              <a:ext uri="{FF2B5EF4-FFF2-40B4-BE49-F238E27FC236}">
                <a16:creationId xmlns:a16="http://schemas.microsoft.com/office/drawing/2014/main" id="{D5BEA3C7-12A0-418E-94E6-63B813CE04D9}"/>
              </a:ext>
            </a:extLst>
          </p:cNvPr>
          <p:cNvSpPr>
            <a:spLocks/>
          </p:cNvSpPr>
          <p:nvPr userDrawn="1"/>
        </p:nvSpPr>
        <p:spPr bwMode="auto">
          <a:xfrm>
            <a:off x="3332421" y="1585439"/>
            <a:ext cx="2596102"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83" name="Straight Connector 82">
            <a:extLst>
              <a:ext uri="{FF2B5EF4-FFF2-40B4-BE49-F238E27FC236}">
                <a16:creationId xmlns:a16="http://schemas.microsoft.com/office/drawing/2014/main" id="{260CE87A-6079-4660-9653-9D3D29628680}"/>
              </a:ext>
            </a:extLst>
          </p:cNvPr>
          <p:cNvCxnSpPr>
            <a:cxnSpLocks/>
          </p:cNvCxnSpPr>
          <p:nvPr userDrawn="1"/>
        </p:nvCxnSpPr>
        <p:spPr bwMode="white">
          <a:xfrm flipH="1">
            <a:off x="3337102" y="5748554"/>
            <a:ext cx="2595600" cy="0"/>
          </a:xfrm>
          <a:prstGeom prst="line">
            <a:avLst/>
          </a:prstGeom>
          <a:noFill/>
          <a:ln w="57150" cap="flat" cmpd="sng" algn="ctr">
            <a:solidFill>
              <a:srgbClr val="328DFF"/>
            </a:solidFill>
            <a:prstDash val="solid"/>
            <a:miter lim="800000"/>
          </a:ln>
          <a:effectLst/>
        </p:spPr>
      </p:cxnSp>
      <p:cxnSp>
        <p:nvCxnSpPr>
          <p:cNvPr id="84" name="Straight Connector 83">
            <a:extLst>
              <a:ext uri="{FF2B5EF4-FFF2-40B4-BE49-F238E27FC236}">
                <a16:creationId xmlns:a16="http://schemas.microsoft.com/office/drawing/2014/main" id="{28531D67-4353-4D26-B86A-D7ABE36A45EE}"/>
              </a:ext>
            </a:extLst>
          </p:cNvPr>
          <p:cNvCxnSpPr>
            <a:cxnSpLocks/>
          </p:cNvCxnSpPr>
          <p:nvPr userDrawn="1"/>
        </p:nvCxnSpPr>
        <p:spPr bwMode="white">
          <a:xfrm flipH="1">
            <a:off x="3337102" y="1585439"/>
            <a:ext cx="2595600" cy="0"/>
          </a:xfrm>
          <a:prstGeom prst="line">
            <a:avLst/>
          </a:prstGeom>
          <a:noFill/>
          <a:ln w="12700" cap="flat" cmpd="sng" algn="ctr">
            <a:solidFill>
              <a:srgbClr val="328DFF"/>
            </a:solidFill>
            <a:prstDash val="solid"/>
            <a:miter lim="800000"/>
          </a:ln>
          <a:effectLst/>
        </p:spPr>
      </p:cxnSp>
      <p:sp>
        <p:nvSpPr>
          <p:cNvPr id="85" name="Picture Placeholder 2">
            <a:extLst>
              <a:ext uri="{FF2B5EF4-FFF2-40B4-BE49-F238E27FC236}">
                <a16:creationId xmlns:a16="http://schemas.microsoft.com/office/drawing/2014/main" id="{3270D8A4-8E4C-4E0B-B88B-F60502E4AAEF}"/>
              </a:ext>
            </a:extLst>
          </p:cNvPr>
          <p:cNvSpPr>
            <a:spLocks noGrp="1"/>
          </p:cNvSpPr>
          <p:nvPr>
            <p:ph type="pic" sz="quarter" idx="40" hasCustomPrompt="1"/>
          </p:nvPr>
        </p:nvSpPr>
        <p:spPr>
          <a:xfrm>
            <a:off x="4893959"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86" name="Text Placeholder 11">
            <a:extLst>
              <a:ext uri="{FF2B5EF4-FFF2-40B4-BE49-F238E27FC236}">
                <a16:creationId xmlns:a16="http://schemas.microsoft.com/office/drawing/2014/main" id="{F3628D87-3E15-4E33-939D-A2A8874C4CA2}"/>
              </a:ext>
            </a:extLst>
          </p:cNvPr>
          <p:cNvSpPr>
            <a:spLocks noGrp="1"/>
          </p:cNvSpPr>
          <p:nvPr>
            <p:ph type="body" sz="quarter" idx="41" hasCustomPrompt="1"/>
          </p:nvPr>
        </p:nvSpPr>
        <p:spPr>
          <a:xfrm>
            <a:off x="3456594"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7" name="Text Placeholder 11">
            <a:extLst>
              <a:ext uri="{FF2B5EF4-FFF2-40B4-BE49-F238E27FC236}">
                <a16:creationId xmlns:a16="http://schemas.microsoft.com/office/drawing/2014/main" id="{B1109B06-6910-4247-9178-C86CEB4423CB}"/>
              </a:ext>
            </a:extLst>
          </p:cNvPr>
          <p:cNvSpPr>
            <a:spLocks noGrp="1"/>
          </p:cNvSpPr>
          <p:nvPr>
            <p:ph type="body" sz="quarter" idx="42" hasCustomPrompt="1"/>
          </p:nvPr>
        </p:nvSpPr>
        <p:spPr>
          <a:xfrm>
            <a:off x="3456594"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8" name="Text Placeholder 11">
            <a:extLst>
              <a:ext uri="{FF2B5EF4-FFF2-40B4-BE49-F238E27FC236}">
                <a16:creationId xmlns:a16="http://schemas.microsoft.com/office/drawing/2014/main" id="{31AF7F29-9A7B-4A75-BF75-18901EED123C}"/>
              </a:ext>
            </a:extLst>
          </p:cNvPr>
          <p:cNvSpPr>
            <a:spLocks noGrp="1"/>
          </p:cNvSpPr>
          <p:nvPr>
            <p:ph type="body" sz="quarter" idx="43" hasCustomPrompt="1"/>
          </p:nvPr>
        </p:nvSpPr>
        <p:spPr>
          <a:xfrm>
            <a:off x="3466259"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9" name="Rectangle 88">
            <a:extLst>
              <a:ext uri="{FF2B5EF4-FFF2-40B4-BE49-F238E27FC236}">
                <a16:creationId xmlns:a16="http://schemas.microsoft.com/office/drawing/2014/main" id="{3B7DD125-F2C1-45CB-B2D9-F46BE174110E}"/>
              </a:ext>
            </a:extLst>
          </p:cNvPr>
          <p:cNvSpPr>
            <a:spLocks/>
          </p:cNvSpPr>
          <p:nvPr userDrawn="1"/>
        </p:nvSpPr>
        <p:spPr bwMode="auto">
          <a:xfrm>
            <a:off x="6260190" y="1585439"/>
            <a:ext cx="2596102" cy="4163115"/>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90" name="Straight Connector 89">
            <a:extLst>
              <a:ext uri="{FF2B5EF4-FFF2-40B4-BE49-F238E27FC236}">
                <a16:creationId xmlns:a16="http://schemas.microsoft.com/office/drawing/2014/main" id="{4BBA49B9-F887-4512-A41A-E09FA02E8808}"/>
              </a:ext>
            </a:extLst>
          </p:cNvPr>
          <p:cNvCxnSpPr>
            <a:cxnSpLocks/>
          </p:cNvCxnSpPr>
          <p:nvPr userDrawn="1"/>
        </p:nvCxnSpPr>
        <p:spPr bwMode="white">
          <a:xfrm flipH="1">
            <a:off x="6264871" y="5748554"/>
            <a:ext cx="2595600" cy="0"/>
          </a:xfrm>
          <a:prstGeom prst="line">
            <a:avLst/>
          </a:prstGeom>
          <a:noFill/>
          <a:ln w="57150" cap="flat" cmpd="sng" algn="ctr">
            <a:solidFill>
              <a:srgbClr val="328DFF"/>
            </a:solidFill>
            <a:prstDash val="solid"/>
            <a:miter lim="800000"/>
          </a:ln>
          <a:effectLst/>
        </p:spPr>
      </p:cxnSp>
      <p:cxnSp>
        <p:nvCxnSpPr>
          <p:cNvPr id="91" name="Straight Connector 90">
            <a:extLst>
              <a:ext uri="{FF2B5EF4-FFF2-40B4-BE49-F238E27FC236}">
                <a16:creationId xmlns:a16="http://schemas.microsoft.com/office/drawing/2014/main" id="{E41C0090-31DB-49CE-BCE9-D9C0AF2BF0CB}"/>
              </a:ext>
            </a:extLst>
          </p:cNvPr>
          <p:cNvCxnSpPr>
            <a:cxnSpLocks/>
          </p:cNvCxnSpPr>
          <p:nvPr userDrawn="1"/>
        </p:nvCxnSpPr>
        <p:spPr bwMode="white">
          <a:xfrm flipH="1">
            <a:off x="6264871" y="1585439"/>
            <a:ext cx="2595600" cy="0"/>
          </a:xfrm>
          <a:prstGeom prst="line">
            <a:avLst/>
          </a:prstGeom>
          <a:noFill/>
          <a:ln w="12700" cap="flat" cmpd="sng" algn="ctr">
            <a:solidFill>
              <a:srgbClr val="328DFF"/>
            </a:solidFill>
            <a:prstDash val="solid"/>
            <a:miter lim="800000"/>
          </a:ln>
          <a:effectLst/>
        </p:spPr>
      </p:cxnSp>
      <p:sp>
        <p:nvSpPr>
          <p:cNvPr id="92" name="Picture Placeholder 2">
            <a:extLst>
              <a:ext uri="{FF2B5EF4-FFF2-40B4-BE49-F238E27FC236}">
                <a16:creationId xmlns:a16="http://schemas.microsoft.com/office/drawing/2014/main" id="{09F756CA-2470-4BEF-9563-2E2B78BCAB6F}"/>
              </a:ext>
            </a:extLst>
          </p:cNvPr>
          <p:cNvSpPr>
            <a:spLocks noGrp="1"/>
          </p:cNvSpPr>
          <p:nvPr>
            <p:ph type="pic" sz="quarter" idx="44" hasCustomPrompt="1"/>
          </p:nvPr>
        </p:nvSpPr>
        <p:spPr>
          <a:xfrm>
            <a:off x="7821728" y="1598283"/>
            <a:ext cx="1034563" cy="1327690"/>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3" name="Text Placeholder 11">
            <a:extLst>
              <a:ext uri="{FF2B5EF4-FFF2-40B4-BE49-F238E27FC236}">
                <a16:creationId xmlns:a16="http://schemas.microsoft.com/office/drawing/2014/main" id="{69322820-27A7-438D-9EA1-5ECD76FCF436}"/>
              </a:ext>
            </a:extLst>
          </p:cNvPr>
          <p:cNvSpPr>
            <a:spLocks noGrp="1"/>
          </p:cNvSpPr>
          <p:nvPr>
            <p:ph type="body" sz="quarter" idx="45" hasCustomPrompt="1"/>
          </p:nvPr>
        </p:nvSpPr>
        <p:spPr>
          <a:xfrm>
            <a:off x="6384363" y="19282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4" name="Text Placeholder 11">
            <a:extLst>
              <a:ext uri="{FF2B5EF4-FFF2-40B4-BE49-F238E27FC236}">
                <a16:creationId xmlns:a16="http://schemas.microsoft.com/office/drawing/2014/main" id="{18E8C807-86BB-4505-AB95-C3FC52E038A8}"/>
              </a:ext>
            </a:extLst>
          </p:cNvPr>
          <p:cNvSpPr>
            <a:spLocks noGrp="1"/>
          </p:cNvSpPr>
          <p:nvPr>
            <p:ph type="body" sz="quarter" idx="46" hasCustomPrompt="1"/>
          </p:nvPr>
        </p:nvSpPr>
        <p:spPr>
          <a:xfrm>
            <a:off x="6384363" y="22890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95" name="Text Placeholder 11">
            <a:extLst>
              <a:ext uri="{FF2B5EF4-FFF2-40B4-BE49-F238E27FC236}">
                <a16:creationId xmlns:a16="http://schemas.microsoft.com/office/drawing/2014/main" id="{C1E961EB-3D23-425A-A037-45BE36491C78}"/>
              </a:ext>
            </a:extLst>
          </p:cNvPr>
          <p:cNvSpPr>
            <a:spLocks noGrp="1"/>
          </p:cNvSpPr>
          <p:nvPr>
            <p:ph type="body" sz="quarter" idx="47" hasCustomPrompt="1"/>
          </p:nvPr>
        </p:nvSpPr>
        <p:spPr>
          <a:xfrm>
            <a:off x="6394028" y="3350888"/>
            <a:ext cx="2328427"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2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12pt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69474672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8x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9" name="Rectangle 28">
            <a:extLst>
              <a:ext uri="{FF2B5EF4-FFF2-40B4-BE49-F238E27FC236}">
                <a16:creationId xmlns:a16="http://schemas.microsoft.com/office/drawing/2014/main" id="{904E9A16-A7AC-41B0-AEF2-D9EB7C920D61}"/>
              </a:ext>
            </a:extLst>
          </p:cNvPr>
          <p:cNvSpPr>
            <a:spLocks/>
          </p:cNvSpPr>
          <p:nvPr userDrawn="1"/>
        </p:nvSpPr>
        <p:spPr bwMode="auto">
          <a:xfrm>
            <a:off x="407938"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9FE647EB-F836-430F-A422-06357B5E28CD}"/>
              </a:ext>
            </a:extLst>
          </p:cNvPr>
          <p:cNvCxnSpPr>
            <a:cxnSpLocks/>
          </p:cNvCxnSpPr>
          <p:nvPr userDrawn="1"/>
        </p:nvCxnSpPr>
        <p:spPr bwMode="white">
          <a:xfrm flipH="1">
            <a:off x="408856" y="3703837"/>
            <a:ext cx="2595600" cy="0"/>
          </a:xfrm>
          <a:prstGeom prst="line">
            <a:avLst/>
          </a:prstGeom>
          <a:noFill/>
          <a:ln w="57150" cap="flat" cmpd="sng" algn="ctr">
            <a:solidFill>
              <a:srgbClr val="328DFF"/>
            </a:solidFill>
            <a:prstDash val="solid"/>
            <a:miter lim="800000"/>
          </a:ln>
          <a:effectLst/>
        </p:spPr>
      </p:cxnSp>
      <p:cxnSp>
        <p:nvCxnSpPr>
          <p:cNvPr id="31" name="Straight Connector 30">
            <a:extLst>
              <a:ext uri="{FF2B5EF4-FFF2-40B4-BE49-F238E27FC236}">
                <a16:creationId xmlns:a16="http://schemas.microsoft.com/office/drawing/2014/main" id="{EC88710F-6376-4F91-AF57-C03768B9BA66}"/>
              </a:ext>
            </a:extLst>
          </p:cNvPr>
          <p:cNvCxnSpPr>
            <a:cxnSpLocks/>
          </p:cNvCxnSpPr>
          <p:nvPr userDrawn="1"/>
        </p:nvCxnSpPr>
        <p:spPr bwMode="white">
          <a:xfrm flipH="1">
            <a:off x="408856" y="1585439"/>
            <a:ext cx="2595600" cy="0"/>
          </a:xfrm>
          <a:prstGeom prst="line">
            <a:avLst/>
          </a:prstGeom>
          <a:noFill/>
          <a:ln w="12700" cap="flat" cmpd="sng" algn="ctr">
            <a:solidFill>
              <a:srgbClr val="328DFF"/>
            </a:solidFill>
            <a:prstDash val="solid"/>
            <a:miter lim="800000"/>
          </a:ln>
          <a:effectLst/>
        </p:spPr>
      </p:cxnSp>
      <p:sp>
        <p:nvSpPr>
          <p:cNvPr id="32" name="Picture Placeholder 2">
            <a:extLst>
              <a:ext uri="{FF2B5EF4-FFF2-40B4-BE49-F238E27FC236}">
                <a16:creationId xmlns:a16="http://schemas.microsoft.com/office/drawing/2014/main" id="{01B243D1-F702-4879-8349-347F12503E12}"/>
              </a:ext>
            </a:extLst>
          </p:cNvPr>
          <p:cNvSpPr>
            <a:spLocks noGrp="1"/>
          </p:cNvSpPr>
          <p:nvPr>
            <p:ph type="pic" sz="quarter" idx="34" hasCustomPrompt="1"/>
          </p:nvPr>
        </p:nvSpPr>
        <p:spPr>
          <a:xfrm>
            <a:off x="2135628"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5" name="Text Placeholder 11">
            <a:extLst>
              <a:ext uri="{FF2B5EF4-FFF2-40B4-BE49-F238E27FC236}">
                <a16:creationId xmlns:a16="http://schemas.microsoft.com/office/drawing/2014/main" id="{9C793E03-69C9-4389-A420-902BAD877B4A}"/>
              </a:ext>
            </a:extLst>
          </p:cNvPr>
          <p:cNvSpPr>
            <a:spLocks noGrp="1"/>
          </p:cNvSpPr>
          <p:nvPr>
            <p:ph type="body" sz="quarter" idx="14" hasCustomPrompt="1"/>
          </p:nvPr>
        </p:nvSpPr>
        <p:spPr>
          <a:xfrm>
            <a:off x="532111"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6" name="Text Placeholder 11">
            <a:extLst>
              <a:ext uri="{FF2B5EF4-FFF2-40B4-BE49-F238E27FC236}">
                <a16:creationId xmlns:a16="http://schemas.microsoft.com/office/drawing/2014/main" id="{B9D99A42-82A1-45DA-80A1-254D0F67002F}"/>
              </a:ext>
            </a:extLst>
          </p:cNvPr>
          <p:cNvSpPr>
            <a:spLocks noGrp="1"/>
          </p:cNvSpPr>
          <p:nvPr>
            <p:ph type="body" sz="quarter" idx="35" hasCustomPrompt="1"/>
          </p:nvPr>
        </p:nvSpPr>
        <p:spPr>
          <a:xfrm>
            <a:off x="532111"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7" name="Text Placeholder 11">
            <a:extLst>
              <a:ext uri="{FF2B5EF4-FFF2-40B4-BE49-F238E27FC236}">
                <a16:creationId xmlns:a16="http://schemas.microsoft.com/office/drawing/2014/main" id="{4FEAB019-4C00-4D95-84B6-B92C8308C662}"/>
              </a:ext>
            </a:extLst>
          </p:cNvPr>
          <p:cNvSpPr>
            <a:spLocks noGrp="1"/>
          </p:cNvSpPr>
          <p:nvPr>
            <p:ph type="body" sz="quarter" idx="16" hasCustomPrompt="1"/>
          </p:nvPr>
        </p:nvSpPr>
        <p:spPr>
          <a:xfrm>
            <a:off x="541776"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5" name="Rectangle 74">
            <a:extLst>
              <a:ext uri="{FF2B5EF4-FFF2-40B4-BE49-F238E27FC236}">
                <a16:creationId xmlns:a16="http://schemas.microsoft.com/office/drawing/2014/main" id="{3A11409A-48BE-4032-9D0B-0EDE12B86E40}"/>
              </a:ext>
            </a:extLst>
          </p:cNvPr>
          <p:cNvSpPr>
            <a:spLocks/>
          </p:cNvSpPr>
          <p:nvPr userDrawn="1"/>
        </p:nvSpPr>
        <p:spPr bwMode="auto">
          <a:xfrm>
            <a:off x="9187960"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4BDFB51E-B1C9-45A3-B84C-E977FDB0E64E}"/>
              </a:ext>
            </a:extLst>
          </p:cNvPr>
          <p:cNvCxnSpPr>
            <a:cxnSpLocks/>
          </p:cNvCxnSpPr>
          <p:nvPr userDrawn="1"/>
        </p:nvCxnSpPr>
        <p:spPr bwMode="white">
          <a:xfrm flipH="1">
            <a:off x="9188878" y="3703837"/>
            <a:ext cx="2595600" cy="0"/>
          </a:xfrm>
          <a:prstGeom prst="line">
            <a:avLst/>
          </a:prstGeom>
          <a:noFill/>
          <a:ln w="57150" cap="flat" cmpd="sng" algn="ctr">
            <a:solidFill>
              <a:srgbClr val="328DFF"/>
            </a:solidFill>
            <a:prstDash val="solid"/>
            <a:miter lim="800000"/>
          </a:ln>
          <a:effectLst/>
        </p:spPr>
      </p:cxnSp>
      <p:cxnSp>
        <p:nvCxnSpPr>
          <p:cNvPr id="77" name="Straight Connector 76">
            <a:extLst>
              <a:ext uri="{FF2B5EF4-FFF2-40B4-BE49-F238E27FC236}">
                <a16:creationId xmlns:a16="http://schemas.microsoft.com/office/drawing/2014/main" id="{06B87053-0B15-4861-9CB4-D946F1DB72B0}"/>
              </a:ext>
            </a:extLst>
          </p:cNvPr>
          <p:cNvCxnSpPr>
            <a:cxnSpLocks/>
          </p:cNvCxnSpPr>
          <p:nvPr userDrawn="1"/>
        </p:nvCxnSpPr>
        <p:spPr bwMode="white">
          <a:xfrm flipH="1">
            <a:off x="9188878" y="1585439"/>
            <a:ext cx="2595600" cy="0"/>
          </a:xfrm>
          <a:prstGeom prst="line">
            <a:avLst/>
          </a:prstGeom>
          <a:noFill/>
          <a:ln w="12700" cap="flat" cmpd="sng" algn="ctr">
            <a:solidFill>
              <a:srgbClr val="328DFF"/>
            </a:solidFill>
            <a:prstDash val="solid"/>
            <a:miter lim="800000"/>
          </a:ln>
          <a:effectLst/>
        </p:spPr>
      </p:cxnSp>
      <p:sp>
        <p:nvSpPr>
          <p:cNvPr id="78" name="Picture Placeholder 2">
            <a:extLst>
              <a:ext uri="{FF2B5EF4-FFF2-40B4-BE49-F238E27FC236}">
                <a16:creationId xmlns:a16="http://schemas.microsoft.com/office/drawing/2014/main" id="{A3B498B5-DD3A-4BF3-89B7-D438D2E7B6E8}"/>
              </a:ext>
            </a:extLst>
          </p:cNvPr>
          <p:cNvSpPr>
            <a:spLocks noGrp="1"/>
          </p:cNvSpPr>
          <p:nvPr>
            <p:ph type="pic" sz="quarter" idx="36" hasCustomPrompt="1"/>
          </p:nvPr>
        </p:nvSpPr>
        <p:spPr>
          <a:xfrm>
            <a:off x="1091565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9" name="Text Placeholder 11">
            <a:extLst>
              <a:ext uri="{FF2B5EF4-FFF2-40B4-BE49-F238E27FC236}">
                <a16:creationId xmlns:a16="http://schemas.microsoft.com/office/drawing/2014/main" id="{DD276A85-5AAF-4715-9A98-82657CD1AEB7}"/>
              </a:ext>
            </a:extLst>
          </p:cNvPr>
          <p:cNvSpPr>
            <a:spLocks noGrp="1"/>
          </p:cNvSpPr>
          <p:nvPr>
            <p:ph type="body" sz="quarter" idx="37" hasCustomPrompt="1"/>
          </p:nvPr>
        </p:nvSpPr>
        <p:spPr>
          <a:xfrm>
            <a:off x="931213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0" name="Text Placeholder 11">
            <a:extLst>
              <a:ext uri="{FF2B5EF4-FFF2-40B4-BE49-F238E27FC236}">
                <a16:creationId xmlns:a16="http://schemas.microsoft.com/office/drawing/2014/main" id="{6859BEDF-F835-48D5-B8BF-64EBAC925EC1}"/>
              </a:ext>
            </a:extLst>
          </p:cNvPr>
          <p:cNvSpPr>
            <a:spLocks noGrp="1"/>
          </p:cNvSpPr>
          <p:nvPr>
            <p:ph type="body" sz="quarter" idx="38" hasCustomPrompt="1"/>
          </p:nvPr>
        </p:nvSpPr>
        <p:spPr>
          <a:xfrm>
            <a:off x="931213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1" name="Text Placeholder 11">
            <a:extLst>
              <a:ext uri="{FF2B5EF4-FFF2-40B4-BE49-F238E27FC236}">
                <a16:creationId xmlns:a16="http://schemas.microsoft.com/office/drawing/2014/main" id="{625043C7-429C-45E2-8CE4-C89C4D9CD356}"/>
              </a:ext>
            </a:extLst>
          </p:cNvPr>
          <p:cNvSpPr>
            <a:spLocks noGrp="1"/>
          </p:cNvSpPr>
          <p:nvPr>
            <p:ph type="body" sz="quarter" idx="39" hasCustomPrompt="1"/>
          </p:nvPr>
        </p:nvSpPr>
        <p:spPr>
          <a:xfrm>
            <a:off x="932179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2" name="Rectangle 81">
            <a:extLst>
              <a:ext uri="{FF2B5EF4-FFF2-40B4-BE49-F238E27FC236}">
                <a16:creationId xmlns:a16="http://schemas.microsoft.com/office/drawing/2014/main" id="{D5BEA3C7-12A0-418E-94E6-63B813CE04D9}"/>
              </a:ext>
            </a:extLst>
          </p:cNvPr>
          <p:cNvSpPr>
            <a:spLocks/>
          </p:cNvSpPr>
          <p:nvPr userDrawn="1"/>
        </p:nvSpPr>
        <p:spPr bwMode="auto">
          <a:xfrm>
            <a:off x="3332421"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83" name="Straight Connector 82">
            <a:extLst>
              <a:ext uri="{FF2B5EF4-FFF2-40B4-BE49-F238E27FC236}">
                <a16:creationId xmlns:a16="http://schemas.microsoft.com/office/drawing/2014/main" id="{260CE87A-6079-4660-9653-9D3D29628680}"/>
              </a:ext>
            </a:extLst>
          </p:cNvPr>
          <p:cNvCxnSpPr>
            <a:cxnSpLocks/>
          </p:cNvCxnSpPr>
          <p:nvPr userDrawn="1"/>
        </p:nvCxnSpPr>
        <p:spPr bwMode="white">
          <a:xfrm flipH="1">
            <a:off x="3333339" y="3703837"/>
            <a:ext cx="2595600" cy="0"/>
          </a:xfrm>
          <a:prstGeom prst="line">
            <a:avLst/>
          </a:prstGeom>
          <a:noFill/>
          <a:ln w="57150" cap="flat" cmpd="sng" algn="ctr">
            <a:solidFill>
              <a:srgbClr val="328DFF"/>
            </a:solidFill>
            <a:prstDash val="solid"/>
            <a:miter lim="800000"/>
          </a:ln>
          <a:effectLst/>
        </p:spPr>
      </p:cxnSp>
      <p:cxnSp>
        <p:nvCxnSpPr>
          <p:cNvPr id="84" name="Straight Connector 83">
            <a:extLst>
              <a:ext uri="{FF2B5EF4-FFF2-40B4-BE49-F238E27FC236}">
                <a16:creationId xmlns:a16="http://schemas.microsoft.com/office/drawing/2014/main" id="{28531D67-4353-4D26-B86A-D7ABE36A45EE}"/>
              </a:ext>
            </a:extLst>
          </p:cNvPr>
          <p:cNvCxnSpPr>
            <a:cxnSpLocks/>
          </p:cNvCxnSpPr>
          <p:nvPr userDrawn="1"/>
        </p:nvCxnSpPr>
        <p:spPr bwMode="white">
          <a:xfrm flipH="1">
            <a:off x="3333339" y="1585439"/>
            <a:ext cx="2595600" cy="0"/>
          </a:xfrm>
          <a:prstGeom prst="line">
            <a:avLst/>
          </a:prstGeom>
          <a:noFill/>
          <a:ln w="12700" cap="flat" cmpd="sng" algn="ctr">
            <a:solidFill>
              <a:srgbClr val="328DFF"/>
            </a:solidFill>
            <a:prstDash val="solid"/>
            <a:miter lim="800000"/>
          </a:ln>
          <a:effectLst/>
        </p:spPr>
      </p:cxnSp>
      <p:sp>
        <p:nvSpPr>
          <p:cNvPr id="85" name="Picture Placeholder 2">
            <a:extLst>
              <a:ext uri="{FF2B5EF4-FFF2-40B4-BE49-F238E27FC236}">
                <a16:creationId xmlns:a16="http://schemas.microsoft.com/office/drawing/2014/main" id="{3270D8A4-8E4C-4E0B-B88B-F60502E4AAEF}"/>
              </a:ext>
            </a:extLst>
          </p:cNvPr>
          <p:cNvSpPr>
            <a:spLocks noGrp="1"/>
          </p:cNvSpPr>
          <p:nvPr>
            <p:ph type="pic" sz="quarter" idx="40" hasCustomPrompt="1"/>
          </p:nvPr>
        </p:nvSpPr>
        <p:spPr>
          <a:xfrm>
            <a:off x="5060111"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86" name="Text Placeholder 11">
            <a:extLst>
              <a:ext uri="{FF2B5EF4-FFF2-40B4-BE49-F238E27FC236}">
                <a16:creationId xmlns:a16="http://schemas.microsoft.com/office/drawing/2014/main" id="{F3628D87-3E15-4E33-939D-A2A8874C4CA2}"/>
              </a:ext>
            </a:extLst>
          </p:cNvPr>
          <p:cNvSpPr>
            <a:spLocks noGrp="1"/>
          </p:cNvSpPr>
          <p:nvPr>
            <p:ph type="body" sz="quarter" idx="41" hasCustomPrompt="1"/>
          </p:nvPr>
        </p:nvSpPr>
        <p:spPr>
          <a:xfrm>
            <a:off x="3456594"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7" name="Text Placeholder 11">
            <a:extLst>
              <a:ext uri="{FF2B5EF4-FFF2-40B4-BE49-F238E27FC236}">
                <a16:creationId xmlns:a16="http://schemas.microsoft.com/office/drawing/2014/main" id="{B1109B06-6910-4247-9178-C86CEB4423CB}"/>
              </a:ext>
            </a:extLst>
          </p:cNvPr>
          <p:cNvSpPr>
            <a:spLocks noGrp="1"/>
          </p:cNvSpPr>
          <p:nvPr>
            <p:ph type="body" sz="quarter" idx="42" hasCustomPrompt="1"/>
          </p:nvPr>
        </p:nvSpPr>
        <p:spPr>
          <a:xfrm>
            <a:off x="3456594"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8" name="Text Placeholder 11">
            <a:extLst>
              <a:ext uri="{FF2B5EF4-FFF2-40B4-BE49-F238E27FC236}">
                <a16:creationId xmlns:a16="http://schemas.microsoft.com/office/drawing/2014/main" id="{31AF7F29-9A7B-4A75-BF75-18901EED123C}"/>
              </a:ext>
            </a:extLst>
          </p:cNvPr>
          <p:cNvSpPr>
            <a:spLocks noGrp="1"/>
          </p:cNvSpPr>
          <p:nvPr>
            <p:ph type="body" sz="quarter" idx="43" hasCustomPrompt="1"/>
          </p:nvPr>
        </p:nvSpPr>
        <p:spPr>
          <a:xfrm>
            <a:off x="3466259"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9" name="Rectangle 88">
            <a:extLst>
              <a:ext uri="{FF2B5EF4-FFF2-40B4-BE49-F238E27FC236}">
                <a16:creationId xmlns:a16="http://schemas.microsoft.com/office/drawing/2014/main" id="{3B7DD125-F2C1-45CB-B2D9-F46BE174110E}"/>
              </a:ext>
            </a:extLst>
          </p:cNvPr>
          <p:cNvSpPr>
            <a:spLocks/>
          </p:cNvSpPr>
          <p:nvPr userDrawn="1"/>
        </p:nvSpPr>
        <p:spPr bwMode="auto">
          <a:xfrm>
            <a:off x="6260190"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90" name="Straight Connector 89">
            <a:extLst>
              <a:ext uri="{FF2B5EF4-FFF2-40B4-BE49-F238E27FC236}">
                <a16:creationId xmlns:a16="http://schemas.microsoft.com/office/drawing/2014/main" id="{4BBA49B9-F887-4512-A41A-E09FA02E8808}"/>
              </a:ext>
            </a:extLst>
          </p:cNvPr>
          <p:cNvCxnSpPr>
            <a:cxnSpLocks/>
          </p:cNvCxnSpPr>
          <p:nvPr userDrawn="1"/>
        </p:nvCxnSpPr>
        <p:spPr bwMode="white">
          <a:xfrm flipH="1">
            <a:off x="6261108" y="3703837"/>
            <a:ext cx="2595600" cy="0"/>
          </a:xfrm>
          <a:prstGeom prst="line">
            <a:avLst/>
          </a:prstGeom>
          <a:noFill/>
          <a:ln w="57150" cap="flat" cmpd="sng" algn="ctr">
            <a:solidFill>
              <a:srgbClr val="328DFF"/>
            </a:solidFill>
            <a:prstDash val="solid"/>
            <a:miter lim="800000"/>
          </a:ln>
          <a:effectLst/>
        </p:spPr>
      </p:cxnSp>
      <p:cxnSp>
        <p:nvCxnSpPr>
          <p:cNvPr id="91" name="Straight Connector 90">
            <a:extLst>
              <a:ext uri="{FF2B5EF4-FFF2-40B4-BE49-F238E27FC236}">
                <a16:creationId xmlns:a16="http://schemas.microsoft.com/office/drawing/2014/main" id="{E41C0090-31DB-49CE-BCE9-D9C0AF2BF0CB}"/>
              </a:ext>
            </a:extLst>
          </p:cNvPr>
          <p:cNvCxnSpPr>
            <a:cxnSpLocks/>
          </p:cNvCxnSpPr>
          <p:nvPr userDrawn="1"/>
        </p:nvCxnSpPr>
        <p:spPr bwMode="white">
          <a:xfrm flipH="1">
            <a:off x="6261108" y="1585439"/>
            <a:ext cx="2595600" cy="0"/>
          </a:xfrm>
          <a:prstGeom prst="line">
            <a:avLst/>
          </a:prstGeom>
          <a:noFill/>
          <a:ln w="12700" cap="flat" cmpd="sng" algn="ctr">
            <a:solidFill>
              <a:srgbClr val="328DFF"/>
            </a:solidFill>
            <a:prstDash val="solid"/>
            <a:miter lim="800000"/>
          </a:ln>
          <a:effectLst/>
        </p:spPr>
      </p:cxnSp>
      <p:sp>
        <p:nvSpPr>
          <p:cNvPr id="92" name="Picture Placeholder 2">
            <a:extLst>
              <a:ext uri="{FF2B5EF4-FFF2-40B4-BE49-F238E27FC236}">
                <a16:creationId xmlns:a16="http://schemas.microsoft.com/office/drawing/2014/main" id="{09F756CA-2470-4BEF-9563-2E2B78BCAB6F}"/>
              </a:ext>
            </a:extLst>
          </p:cNvPr>
          <p:cNvSpPr>
            <a:spLocks noGrp="1"/>
          </p:cNvSpPr>
          <p:nvPr>
            <p:ph type="pic" sz="quarter" idx="44" hasCustomPrompt="1"/>
          </p:nvPr>
        </p:nvSpPr>
        <p:spPr>
          <a:xfrm>
            <a:off x="798788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3" name="Text Placeholder 11">
            <a:extLst>
              <a:ext uri="{FF2B5EF4-FFF2-40B4-BE49-F238E27FC236}">
                <a16:creationId xmlns:a16="http://schemas.microsoft.com/office/drawing/2014/main" id="{69322820-27A7-438D-9EA1-5ECD76FCF436}"/>
              </a:ext>
            </a:extLst>
          </p:cNvPr>
          <p:cNvSpPr>
            <a:spLocks noGrp="1"/>
          </p:cNvSpPr>
          <p:nvPr>
            <p:ph type="body" sz="quarter" idx="45" hasCustomPrompt="1"/>
          </p:nvPr>
        </p:nvSpPr>
        <p:spPr>
          <a:xfrm>
            <a:off x="638436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4" name="Text Placeholder 11">
            <a:extLst>
              <a:ext uri="{FF2B5EF4-FFF2-40B4-BE49-F238E27FC236}">
                <a16:creationId xmlns:a16="http://schemas.microsoft.com/office/drawing/2014/main" id="{18E8C807-86BB-4505-AB95-C3FC52E038A8}"/>
              </a:ext>
            </a:extLst>
          </p:cNvPr>
          <p:cNvSpPr>
            <a:spLocks noGrp="1"/>
          </p:cNvSpPr>
          <p:nvPr>
            <p:ph type="body" sz="quarter" idx="46" hasCustomPrompt="1"/>
          </p:nvPr>
        </p:nvSpPr>
        <p:spPr>
          <a:xfrm>
            <a:off x="638436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95" name="Text Placeholder 11">
            <a:extLst>
              <a:ext uri="{FF2B5EF4-FFF2-40B4-BE49-F238E27FC236}">
                <a16:creationId xmlns:a16="http://schemas.microsoft.com/office/drawing/2014/main" id="{C1E961EB-3D23-425A-A037-45BE36491C78}"/>
              </a:ext>
            </a:extLst>
          </p:cNvPr>
          <p:cNvSpPr>
            <a:spLocks noGrp="1"/>
          </p:cNvSpPr>
          <p:nvPr>
            <p:ph type="body" sz="quarter" idx="47" hasCustomPrompt="1"/>
          </p:nvPr>
        </p:nvSpPr>
        <p:spPr>
          <a:xfrm>
            <a:off x="639402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66" name="Rectangle 65">
            <a:extLst>
              <a:ext uri="{FF2B5EF4-FFF2-40B4-BE49-F238E27FC236}">
                <a16:creationId xmlns:a16="http://schemas.microsoft.com/office/drawing/2014/main" id="{FC29C5DA-F5B9-4039-8FAB-B41CFF60895D}"/>
              </a:ext>
            </a:extLst>
          </p:cNvPr>
          <p:cNvSpPr>
            <a:spLocks/>
          </p:cNvSpPr>
          <p:nvPr userDrawn="1"/>
        </p:nvSpPr>
        <p:spPr bwMode="auto">
          <a:xfrm>
            <a:off x="407937"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67" name="Straight Connector 66">
            <a:extLst>
              <a:ext uri="{FF2B5EF4-FFF2-40B4-BE49-F238E27FC236}">
                <a16:creationId xmlns:a16="http://schemas.microsoft.com/office/drawing/2014/main" id="{BF2B61E4-0050-4C01-A3C9-02033897442C}"/>
              </a:ext>
            </a:extLst>
          </p:cNvPr>
          <p:cNvCxnSpPr>
            <a:cxnSpLocks/>
          </p:cNvCxnSpPr>
          <p:nvPr userDrawn="1"/>
        </p:nvCxnSpPr>
        <p:spPr bwMode="white">
          <a:xfrm flipH="1">
            <a:off x="408855" y="6033719"/>
            <a:ext cx="2595600" cy="0"/>
          </a:xfrm>
          <a:prstGeom prst="line">
            <a:avLst/>
          </a:prstGeom>
          <a:noFill/>
          <a:ln w="57150" cap="flat" cmpd="sng" algn="ctr">
            <a:solidFill>
              <a:srgbClr val="328DFF"/>
            </a:solidFill>
            <a:prstDash val="solid"/>
            <a:miter lim="800000"/>
          </a:ln>
          <a:effectLst/>
        </p:spPr>
      </p:cxnSp>
      <p:cxnSp>
        <p:nvCxnSpPr>
          <p:cNvPr id="68" name="Straight Connector 67">
            <a:extLst>
              <a:ext uri="{FF2B5EF4-FFF2-40B4-BE49-F238E27FC236}">
                <a16:creationId xmlns:a16="http://schemas.microsoft.com/office/drawing/2014/main" id="{F4538794-17B3-41CD-81A1-BBA7967DA78F}"/>
              </a:ext>
            </a:extLst>
          </p:cNvPr>
          <p:cNvCxnSpPr>
            <a:cxnSpLocks/>
          </p:cNvCxnSpPr>
          <p:nvPr userDrawn="1"/>
        </p:nvCxnSpPr>
        <p:spPr bwMode="white">
          <a:xfrm flipH="1">
            <a:off x="408855" y="3915321"/>
            <a:ext cx="2595600" cy="0"/>
          </a:xfrm>
          <a:prstGeom prst="line">
            <a:avLst/>
          </a:prstGeom>
          <a:noFill/>
          <a:ln w="12700" cap="flat" cmpd="sng" algn="ctr">
            <a:solidFill>
              <a:srgbClr val="328DFF"/>
            </a:solidFill>
            <a:prstDash val="solid"/>
            <a:miter lim="800000"/>
          </a:ln>
          <a:effectLst/>
        </p:spPr>
      </p:cxnSp>
      <p:sp>
        <p:nvSpPr>
          <p:cNvPr id="69" name="Picture Placeholder 2">
            <a:extLst>
              <a:ext uri="{FF2B5EF4-FFF2-40B4-BE49-F238E27FC236}">
                <a16:creationId xmlns:a16="http://schemas.microsoft.com/office/drawing/2014/main" id="{761F3D3B-E817-4785-A79A-F447FBDC17CD}"/>
              </a:ext>
            </a:extLst>
          </p:cNvPr>
          <p:cNvSpPr>
            <a:spLocks noGrp="1"/>
          </p:cNvSpPr>
          <p:nvPr>
            <p:ph type="pic" sz="quarter" idx="48" hasCustomPrompt="1"/>
          </p:nvPr>
        </p:nvSpPr>
        <p:spPr>
          <a:xfrm>
            <a:off x="2135627"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0" name="Text Placeholder 11">
            <a:extLst>
              <a:ext uri="{FF2B5EF4-FFF2-40B4-BE49-F238E27FC236}">
                <a16:creationId xmlns:a16="http://schemas.microsoft.com/office/drawing/2014/main" id="{54B3251E-086F-4263-8DCF-4CEDE07E14B7}"/>
              </a:ext>
            </a:extLst>
          </p:cNvPr>
          <p:cNvSpPr>
            <a:spLocks noGrp="1"/>
          </p:cNvSpPr>
          <p:nvPr>
            <p:ph type="body" sz="quarter" idx="49" hasCustomPrompt="1"/>
          </p:nvPr>
        </p:nvSpPr>
        <p:spPr>
          <a:xfrm>
            <a:off x="532110"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71" name="Text Placeholder 11">
            <a:extLst>
              <a:ext uri="{FF2B5EF4-FFF2-40B4-BE49-F238E27FC236}">
                <a16:creationId xmlns:a16="http://schemas.microsoft.com/office/drawing/2014/main" id="{B565E5ED-4655-4E09-BA2F-67DE8A3DF295}"/>
              </a:ext>
            </a:extLst>
          </p:cNvPr>
          <p:cNvSpPr>
            <a:spLocks noGrp="1"/>
          </p:cNvSpPr>
          <p:nvPr>
            <p:ph type="body" sz="quarter" idx="50" hasCustomPrompt="1"/>
          </p:nvPr>
        </p:nvSpPr>
        <p:spPr>
          <a:xfrm>
            <a:off x="532110"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72" name="Text Placeholder 11">
            <a:extLst>
              <a:ext uri="{FF2B5EF4-FFF2-40B4-BE49-F238E27FC236}">
                <a16:creationId xmlns:a16="http://schemas.microsoft.com/office/drawing/2014/main" id="{8AB96C0B-C8EF-4600-9DDF-B3F8450986E6}"/>
              </a:ext>
            </a:extLst>
          </p:cNvPr>
          <p:cNvSpPr>
            <a:spLocks noGrp="1"/>
          </p:cNvSpPr>
          <p:nvPr>
            <p:ph type="body" sz="quarter" idx="51" hasCustomPrompt="1"/>
          </p:nvPr>
        </p:nvSpPr>
        <p:spPr>
          <a:xfrm>
            <a:off x="541775"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five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3" name="Rectangle 72">
            <a:extLst>
              <a:ext uri="{FF2B5EF4-FFF2-40B4-BE49-F238E27FC236}">
                <a16:creationId xmlns:a16="http://schemas.microsoft.com/office/drawing/2014/main" id="{26A80F7F-793B-4358-B665-E496119AF943}"/>
              </a:ext>
            </a:extLst>
          </p:cNvPr>
          <p:cNvSpPr>
            <a:spLocks/>
          </p:cNvSpPr>
          <p:nvPr userDrawn="1"/>
        </p:nvSpPr>
        <p:spPr bwMode="auto">
          <a:xfrm>
            <a:off x="9187959"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4" name="Straight Connector 73">
            <a:extLst>
              <a:ext uri="{FF2B5EF4-FFF2-40B4-BE49-F238E27FC236}">
                <a16:creationId xmlns:a16="http://schemas.microsoft.com/office/drawing/2014/main" id="{6B2F9179-7A45-4FB5-B9F9-DDFCC6A38CA3}"/>
              </a:ext>
            </a:extLst>
          </p:cNvPr>
          <p:cNvCxnSpPr>
            <a:cxnSpLocks/>
          </p:cNvCxnSpPr>
          <p:nvPr userDrawn="1"/>
        </p:nvCxnSpPr>
        <p:spPr bwMode="white">
          <a:xfrm flipH="1">
            <a:off x="9188877" y="6033719"/>
            <a:ext cx="2595600" cy="0"/>
          </a:xfrm>
          <a:prstGeom prst="line">
            <a:avLst/>
          </a:prstGeom>
          <a:noFill/>
          <a:ln w="57150" cap="flat" cmpd="sng" algn="ctr">
            <a:solidFill>
              <a:srgbClr val="328DFF"/>
            </a:solidFill>
            <a:prstDash val="solid"/>
            <a:miter lim="800000"/>
          </a:ln>
          <a:effectLst/>
        </p:spPr>
      </p:cxnSp>
      <p:cxnSp>
        <p:nvCxnSpPr>
          <p:cNvPr id="96" name="Straight Connector 95">
            <a:extLst>
              <a:ext uri="{FF2B5EF4-FFF2-40B4-BE49-F238E27FC236}">
                <a16:creationId xmlns:a16="http://schemas.microsoft.com/office/drawing/2014/main" id="{617D7ED7-E588-4E48-A268-84A4B8E0F92E}"/>
              </a:ext>
            </a:extLst>
          </p:cNvPr>
          <p:cNvCxnSpPr>
            <a:cxnSpLocks/>
          </p:cNvCxnSpPr>
          <p:nvPr userDrawn="1"/>
        </p:nvCxnSpPr>
        <p:spPr bwMode="white">
          <a:xfrm flipH="1">
            <a:off x="9188877" y="3915321"/>
            <a:ext cx="2595600" cy="0"/>
          </a:xfrm>
          <a:prstGeom prst="line">
            <a:avLst/>
          </a:prstGeom>
          <a:noFill/>
          <a:ln w="12700" cap="flat" cmpd="sng" algn="ctr">
            <a:solidFill>
              <a:srgbClr val="328DFF"/>
            </a:solidFill>
            <a:prstDash val="solid"/>
            <a:miter lim="800000"/>
          </a:ln>
          <a:effectLst/>
        </p:spPr>
      </p:cxnSp>
      <p:sp>
        <p:nvSpPr>
          <p:cNvPr id="97" name="Picture Placeholder 2">
            <a:extLst>
              <a:ext uri="{FF2B5EF4-FFF2-40B4-BE49-F238E27FC236}">
                <a16:creationId xmlns:a16="http://schemas.microsoft.com/office/drawing/2014/main" id="{0C890FC3-5197-4102-878E-FB9649C11184}"/>
              </a:ext>
            </a:extLst>
          </p:cNvPr>
          <p:cNvSpPr>
            <a:spLocks noGrp="1"/>
          </p:cNvSpPr>
          <p:nvPr>
            <p:ph type="pic" sz="quarter" idx="52" hasCustomPrompt="1"/>
          </p:nvPr>
        </p:nvSpPr>
        <p:spPr>
          <a:xfrm>
            <a:off x="1091564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8" name="Text Placeholder 11">
            <a:extLst>
              <a:ext uri="{FF2B5EF4-FFF2-40B4-BE49-F238E27FC236}">
                <a16:creationId xmlns:a16="http://schemas.microsoft.com/office/drawing/2014/main" id="{4ED42E45-5A49-4AFE-8A43-35901F309747}"/>
              </a:ext>
            </a:extLst>
          </p:cNvPr>
          <p:cNvSpPr>
            <a:spLocks noGrp="1"/>
          </p:cNvSpPr>
          <p:nvPr>
            <p:ph type="body" sz="quarter" idx="53" hasCustomPrompt="1"/>
          </p:nvPr>
        </p:nvSpPr>
        <p:spPr>
          <a:xfrm>
            <a:off x="931213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9" name="Text Placeholder 11">
            <a:extLst>
              <a:ext uri="{FF2B5EF4-FFF2-40B4-BE49-F238E27FC236}">
                <a16:creationId xmlns:a16="http://schemas.microsoft.com/office/drawing/2014/main" id="{C00F627D-052F-4AB8-8336-47A2F454AA3A}"/>
              </a:ext>
            </a:extLst>
          </p:cNvPr>
          <p:cNvSpPr>
            <a:spLocks noGrp="1"/>
          </p:cNvSpPr>
          <p:nvPr>
            <p:ph type="body" sz="quarter" idx="54" hasCustomPrompt="1"/>
          </p:nvPr>
        </p:nvSpPr>
        <p:spPr>
          <a:xfrm>
            <a:off x="931213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0" name="Text Placeholder 11">
            <a:extLst>
              <a:ext uri="{FF2B5EF4-FFF2-40B4-BE49-F238E27FC236}">
                <a16:creationId xmlns:a16="http://schemas.microsoft.com/office/drawing/2014/main" id="{F2FA4B60-BFC6-44A0-9167-EA9C6E23A3C0}"/>
              </a:ext>
            </a:extLst>
          </p:cNvPr>
          <p:cNvSpPr>
            <a:spLocks noGrp="1"/>
          </p:cNvSpPr>
          <p:nvPr>
            <p:ph type="body" sz="quarter" idx="55" hasCustomPrompt="1"/>
          </p:nvPr>
        </p:nvSpPr>
        <p:spPr>
          <a:xfrm>
            <a:off x="932179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eight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1" name="Rectangle 100">
            <a:extLst>
              <a:ext uri="{FF2B5EF4-FFF2-40B4-BE49-F238E27FC236}">
                <a16:creationId xmlns:a16="http://schemas.microsoft.com/office/drawing/2014/main" id="{251947AB-1513-4EE9-8A86-C81296C6AAD5}"/>
              </a:ext>
            </a:extLst>
          </p:cNvPr>
          <p:cNvSpPr>
            <a:spLocks/>
          </p:cNvSpPr>
          <p:nvPr userDrawn="1"/>
        </p:nvSpPr>
        <p:spPr bwMode="auto">
          <a:xfrm>
            <a:off x="3332420"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2" name="Straight Connector 101">
            <a:extLst>
              <a:ext uri="{FF2B5EF4-FFF2-40B4-BE49-F238E27FC236}">
                <a16:creationId xmlns:a16="http://schemas.microsoft.com/office/drawing/2014/main" id="{2EBE35BB-B387-4501-A5CC-920EAE3F8100}"/>
              </a:ext>
            </a:extLst>
          </p:cNvPr>
          <p:cNvCxnSpPr>
            <a:cxnSpLocks/>
          </p:cNvCxnSpPr>
          <p:nvPr userDrawn="1"/>
        </p:nvCxnSpPr>
        <p:spPr bwMode="white">
          <a:xfrm flipH="1">
            <a:off x="3333338" y="6033719"/>
            <a:ext cx="2595600" cy="0"/>
          </a:xfrm>
          <a:prstGeom prst="line">
            <a:avLst/>
          </a:prstGeom>
          <a:noFill/>
          <a:ln w="57150" cap="flat" cmpd="sng" algn="ctr">
            <a:solidFill>
              <a:srgbClr val="328DFF"/>
            </a:solidFill>
            <a:prstDash val="solid"/>
            <a:miter lim="800000"/>
          </a:ln>
          <a:effectLst/>
        </p:spPr>
      </p:cxnSp>
      <p:cxnSp>
        <p:nvCxnSpPr>
          <p:cNvPr id="103" name="Straight Connector 102">
            <a:extLst>
              <a:ext uri="{FF2B5EF4-FFF2-40B4-BE49-F238E27FC236}">
                <a16:creationId xmlns:a16="http://schemas.microsoft.com/office/drawing/2014/main" id="{BFF513D0-A379-4F5B-B53A-2BB0C696ED35}"/>
              </a:ext>
            </a:extLst>
          </p:cNvPr>
          <p:cNvCxnSpPr>
            <a:cxnSpLocks/>
          </p:cNvCxnSpPr>
          <p:nvPr userDrawn="1"/>
        </p:nvCxnSpPr>
        <p:spPr bwMode="white">
          <a:xfrm flipH="1">
            <a:off x="3333338" y="3915321"/>
            <a:ext cx="2595600" cy="0"/>
          </a:xfrm>
          <a:prstGeom prst="line">
            <a:avLst/>
          </a:prstGeom>
          <a:noFill/>
          <a:ln w="12700" cap="flat" cmpd="sng" algn="ctr">
            <a:solidFill>
              <a:srgbClr val="328DFF"/>
            </a:solidFill>
            <a:prstDash val="solid"/>
            <a:miter lim="800000"/>
          </a:ln>
          <a:effectLst/>
        </p:spPr>
      </p:cxnSp>
      <p:sp>
        <p:nvSpPr>
          <p:cNvPr id="104" name="Picture Placeholder 2">
            <a:extLst>
              <a:ext uri="{FF2B5EF4-FFF2-40B4-BE49-F238E27FC236}">
                <a16:creationId xmlns:a16="http://schemas.microsoft.com/office/drawing/2014/main" id="{F4E5B435-F527-49EC-AD62-D5C250B34241}"/>
              </a:ext>
            </a:extLst>
          </p:cNvPr>
          <p:cNvSpPr>
            <a:spLocks noGrp="1"/>
          </p:cNvSpPr>
          <p:nvPr>
            <p:ph type="pic" sz="quarter" idx="56" hasCustomPrompt="1"/>
          </p:nvPr>
        </p:nvSpPr>
        <p:spPr>
          <a:xfrm>
            <a:off x="5060110"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05" name="Text Placeholder 11">
            <a:extLst>
              <a:ext uri="{FF2B5EF4-FFF2-40B4-BE49-F238E27FC236}">
                <a16:creationId xmlns:a16="http://schemas.microsoft.com/office/drawing/2014/main" id="{7A840617-93B9-466C-A233-75764FF189E1}"/>
              </a:ext>
            </a:extLst>
          </p:cNvPr>
          <p:cNvSpPr>
            <a:spLocks noGrp="1"/>
          </p:cNvSpPr>
          <p:nvPr>
            <p:ph type="body" sz="quarter" idx="57" hasCustomPrompt="1"/>
          </p:nvPr>
        </p:nvSpPr>
        <p:spPr>
          <a:xfrm>
            <a:off x="3456593"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06" name="Text Placeholder 11">
            <a:extLst>
              <a:ext uri="{FF2B5EF4-FFF2-40B4-BE49-F238E27FC236}">
                <a16:creationId xmlns:a16="http://schemas.microsoft.com/office/drawing/2014/main" id="{79640991-7A8D-4E73-92CC-EFB3A724FF95}"/>
              </a:ext>
            </a:extLst>
          </p:cNvPr>
          <p:cNvSpPr>
            <a:spLocks noGrp="1"/>
          </p:cNvSpPr>
          <p:nvPr>
            <p:ph type="body" sz="quarter" idx="58" hasCustomPrompt="1"/>
          </p:nvPr>
        </p:nvSpPr>
        <p:spPr>
          <a:xfrm>
            <a:off x="3456593"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7" name="Text Placeholder 11">
            <a:extLst>
              <a:ext uri="{FF2B5EF4-FFF2-40B4-BE49-F238E27FC236}">
                <a16:creationId xmlns:a16="http://schemas.microsoft.com/office/drawing/2014/main" id="{AE4F26FA-58B0-4D8E-B8D6-47721CFC079F}"/>
              </a:ext>
            </a:extLst>
          </p:cNvPr>
          <p:cNvSpPr>
            <a:spLocks noGrp="1"/>
          </p:cNvSpPr>
          <p:nvPr>
            <p:ph type="body" sz="quarter" idx="59" hasCustomPrompt="1"/>
          </p:nvPr>
        </p:nvSpPr>
        <p:spPr>
          <a:xfrm>
            <a:off x="3466258"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six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8" name="Rectangle 107">
            <a:extLst>
              <a:ext uri="{FF2B5EF4-FFF2-40B4-BE49-F238E27FC236}">
                <a16:creationId xmlns:a16="http://schemas.microsoft.com/office/drawing/2014/main" id="{3BFC7960-3528-4B9C-A694-0B922CE30239}"/>
              </a:ext>
            </a:extLst>
          </p:cNvPr>
          <p:cNvSpPr>
            <a:spLocks/>
          </p:cNvSpPr>
          <p:nvPr userDrawn="1"/>
        </p:nvSpPr>
        <p:spPr bwMode="auto">
          <a:xfrm>
            <a:off x="6260189"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9" name="Straight Connector 108">
            <a:extLst>
              <a:ext uri="{FF2B5EF4-FFF2-40B4-BE49-F238E27FC236}">
                <a16:creationId xmlns:a16="http://schemas.microsoft.com/office/drawing/2014/main" id="{09528D60-564E-40AD-B62D-8AC096893535}"/>
              </a:ext>
            </a:extLst>
          </p:cNvPr>
          <p:cNvCxnSpPr>
            <a:cxnSpLocks/>
          </p:cNvCxnSpPr>
          <p:nvPr userDrawn="1"/>
        </p:nvCxnSpPr>
        <p:spPr bwMode="white">
          <a:xfrm flipH="1">
            <a:off x="6261107" y="6033719"/>
            <a:ext cx="2595600" cy="0"/>
          </a:xfrm>
          <a:prstGeom prst="line">
            <a:avLst/>
          </a:prstGeom>
          <a:noFill/>
          <a:ln w="57150" cap="flat" cmpd="sng" algn="ctr">
            <a:solidFill>
              <a:srgbClr val="328DFF"/>
            </a:solidFill>
            <a:prstDash val="solid"/>
            <a:miter lim="800000"/>
          </a:ln>
          <a:effectLst/>
        </p:spPr>
      </p:cxnSp>
      <p:cxnSp>
        <p:nvCxnSpPr>
          <p:cNvPr id="110" name="Straight Connector 109">
            <a:extLst>
              <a:ext uri="{FF2B5EF4-FFF2-40B4-BE49-F238E27FC236}">
                <a16:creationId xmlns:a16="http://schemas.microsoft.com/office/drawing/2014/main" id="{A73C3600-673C-4706-966F-FBF07B997449}"/>
              </a:ext>
            </a:extLst>
          </p:cNvPr>
          <p:cNvCxnSpPr>
            <a:cxnSpLocks/>
          </p:cNvCxnSpPr>
          <p:nvPr userDrawn="1"/>
        </p:nvCxnSpPr>
        <p:spPr bwMode="white">
          <a:xfrm flipH="1">
            <a:off x="6261107" y="3915321"/>
            <a:ext cx="2595600" cy="0"/>
          </a:xfrm>
          <a:prstGeom prst="line">
            <a:avLst/>
          </a:prstGeom>
          <a:noFill/>
          <a:ln w="12700" cap="flat" cmpd="sng" algn="ctr">
            <a:solidFill>
              <a:srgbClr val="328DFF"/>
            </a:solidFill>
            <a:prstDash val="solid"/>
            <a:miter lim="800000"/>
          </a:ln>
          <a:effectLst/>
        </p:spPr>
      </p:cxnSp>
      <p:sp>
        <p:nvSpPr>
          <p:cNvPr id="111" name="Picture Placeholder 2">
            <a:extLst>
              <a:ext uri="{FF2B5EF4-FFF2-40B4-BE49-F238E27FC236}">
                <a16:creationId xmlns:a16="http://schemas.microsoft.com/office/drawing/2014/main" id="{977241D9-5C4E-41DA-8C6A-FD3FFF4C96CA}"/>
              </a:ext>
            </a:extLst>
          </p:cNvPr>
          <p:cNvSpPr>
            <a:spLocks noGrp="1"/>
          </p:cNvSpPr>
          <p:nvPr>
            <p:ph type="pic" sz="quarter" idx="60" hasCustomPrompt="1"/>
          </p:nvPr>
        </p:nvSpPr>
        <p:spPr>
          <a:xfrm>
            <a:off x="798787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12" name="Text Placeholder 11">
            <a:extLst>
              <a:ext uri="{FF2B5EF4-FFF2-40B4-BE49-F238E27FC236}">
                <a16:creationId xmlns:a16="http://schemas.microsoft.com/office/drawing/2014/main" id="{55BC206C-6F53-4512-9715-5AF8040742ED}"/>
              </a:ext>
            </a:extLst>
          </p:cNvPr>
          <p:cNvSpPr>
            <a:spLocks noGrp="1"/>
          </p:cNvSpPr>
          <p:nvPr>
            <p:ph type="body" sz="quarter" idx="61" hasCustomPrompt="1"/>
          </p:nvPr>
        </p:nvSpPr>
        <p:spPr>
          <a:xfrm>
            <a:off x="638436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13" name="Text Placeholder 11">
            <a:extLst>
              <a:ext uri="{FF2B5EF4-FFF2-40B4-BE49-F238E27FC236}">
                <a16:creationId xmlns:a16="http://schemas.microsoft.com/office/drawing/2014/main" id="{8BCCCA2E-6047-4133-AE3F-75050F0ED72B}"/>
              </a:ext>
            </a:extLst>
          </p:cNvPr>
          <p:cNvSpPr>
            <a:spLocks noGrp="1"/>
          </p:cNvSpPr>
          <p:nvPr>
            <p:ph type="body" sz="quarter" idx="62" hasCustomPrompt="1"/>
          </p:nvPr>
        </p:nvSpPr>
        <p:spPr>
          <a:xfrm>
            <a:off x="638436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14" name="Text Placeholder 11">
            <a:extLst>
              <a:ext uri="{FF2B5EF4-FFF2-40B4-BE49-F238E27FC236}">
                <a16:creationId xmlns:a16="http://schemas.microsoft.com/office/drawing/2014/main" id="{973732BA-F465-4836-9056-4FC394923BDB}"/>
              </a:ext>
            </a:extLst>
          </p:cNvPr>
          <p:cNvSpPr>
            <a:spLocks noGrp="1"/>
          </p:cNvSpPr>
          <p:nvPr>
            <p:ph type="body" sz="quarter" idx="63" hasCustomPrompt="1"/>
          </p:nvPr>
        </p:nvSpPr>
        <p:spPr>
          <a:xfrm>
            <a:off x="639402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seven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6837529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lide Title Only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Tree>
    <p:extLst>
      <p:ext uri="{BB962C8B-B14F-4D97-AF65-F5344CB8AC3E}">
        <p14:creationId xmlns:p14="http://schemas.microsoft.com/office/powerpoint/2010/main" val="25912049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lide Title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Tree>
    <p:extLst>
      <p:ext uri="{BB962C8B-B14F-4D97-AF65-F5344CB8AC3E}">
        <p14:creationId xmlns:p14="http://schemas.microsoft.com/office/powerpoint/2010/main" val="166488071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lide Title Only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824084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2" name="Text Placeholder 11">
            <a:extLst>
              <a:ext uri="{FF2B5EF4-FFF2-40B4-BE49-F238E27FC236}">
                <a16:creationId xmlns:a16="http://schemas.microsoft.com/office/drawing/2014/main" id="{067FD758-2F7F-413B-9AE9-026454574FF7}"/>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a:p>
            <a:pPr lvl="0"/>
            <a:endParaRPr lang="en-US"/>
          </a:p>
        </p:txBody>
      </p:sp>
    </p:spTree>
    <p:extLst>
      <p:ext uri="{BB962C8B-B14F-4D97-AF65-F5344CB8AC3E}">
        <p14:creationId xmlns:p14="http://schemas.microsoft.com/office/powerpoint/2010/main" val="29504134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lide Title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8" name="Picture 7" descr="Text, background pattern&#10;&#10;Description automatically generated">
            <a:extLst>
              <a:ext uri="{FF2B5EF4-FFF2-40B4-BE49-F238E27FC236}">
                <a16:creationId xmlns:a16="http://schemas.microsoft.com/office/drawing/2014/main" id="{D579CAE5-8517-4B56-88C2-C9E5CB2AAED5}"/>
              </a:ext>
            </a:extLst>
          </p:cNvPr>
          <p:cNvPicPr>
            <a:picLocks noChangeAspect="1"/>
          </p:cNvPicPr>
          <p:nvPr userDrawn="1"/>
        </p:nvPicPr>
        <p:blipFill rotWithShape="1">
          <a:blip r:embed="rId4">
            <a:alphaModFix amt="30000"/>
          </a:blip>
          <a:srcRect t="37922"/>
          <a:stretch/>
        </p:blipFill>
        <p:spPr>
          <a:xfrm>
            <a:off x="0" y="1181100"/>
            <a:ext cx="12192000" cy="4995871"/>
          </a:xfrm>
          <a:prstGeom prst="rect">
            <a:avLst/>
          </a:prstGeom>
        </p:spPr>
      </p:pic>
    </p:spTree>
    <p:extLst>
      <p:ext uri="{BB962C8B-B14F-4D97-AF65-F5344CB8AC3E}">
        <p14:creationId xmlns:p14="http://schemas.microsoft.com/office/powerpoint/2010/main" val="29911491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 Dark Wave with Foot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2585838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 Blue Gradient with Foot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7133245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 White with Foot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559939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lide Title Only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grpSp>
        <p:nvGrpSpPr>
          <p:cNvPr id="9" name="Group 8">
            <a:extLst>
              <a:ext uri="{FF2B5EF4-FFF2-40B4-BE49-F238E27FC236}">
                <a16:creationId xmlns:a16="http://schemas.microsoft.com/office/drawing/2014/main" id="{22DF1B4E-9542-48DE-9EA4-77653195DDDC}"/>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87629847-EE43-400B-9C14-E20ABA27596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2" name="TextBox 11">
              <a:extLst>
                <a:ext uri="{FF2B5EF4-FFF2-40B4-BE49-F238E27FC236}">
                  <a16:creationId xmlns:a16="http://schemas.microsoft.com/office/drawing/2014/main" id="{D215B6DA-6ADA-4819-9312-998298CE1FB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3" name="Graphic 12">
              <a:extLst>
                <a:ext uri="{FF2B5EF4-FFF2-40B4-BE49-F238E27FC236}">
                  <a16:creationId xmlns:a16="http://schemas.microsoft.com/office/drawing/2014/main" id="{2F77C7EA-8F4C-4C69-880D-85E8AC7C1F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AFF0ABEB-01AB-40EF-9F83-989AE1480E4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8F4BA102-1590-45B8-B12D-477017996DE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71198308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lide Title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grpSp>
        <p:nvGrpSpPr>
          <p:cNvPr id="9" name="Group 8">
            <a:extLst>
              <a:ext uri="{FF2B5EF4-FFF2-40B4-BE49-F238E27FC236}">
                <a16:creationId xmlns:a16="http://schemas.microsoft.com/office/drawing/2014/main" id="{D44CE251-71D3-4374-83C8-004862EEDD08}"/>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89B5B676-6AF9-402D-B4C9-6EA394668C7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31265D91-905C-428B-8BF5-120CE60841A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3" name="Graphic 12">
              <a:extLst>
                <a:ext uri="{FF2B5EF4-FFF2-40B4-BE49-F238E27FC236}">
                  <a16:creationId xmlns:a16="http://schemas.microsoft.com/office/drawing/2014/main" id="{319E42B2-2663-4054-AD68-18D752BD05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449579BB-0553-4A11-A5D2-CAEFFC0EB53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8CBF544A-28D2-4B86-93FB-2FDCFCE9E04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57815222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lide Title Only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8" name="Group 7">
            <a:extLst>
              <a:ext uri="{FF2B5EF4-FFF2-40B4-BE49-F238E27FC236}">
                <a16:creationId xmlns:a16="http://schemas.microsoft.com/office/drawing/2014/main" id="{8F138131-6C79-4A26-81F0-E9425B367F9A}"/>
              </a:ext>
            </a:extLst>
          </p:cNvPr>
          <p:cNvGrpSpPr/>
          <p:nvPr userDrawn="1"/>
        </p:nvGrpSpPr>
        <p:grpSpPr>
          <a:xfrm>
            <a:off x="0" y="6230056"/>
            <a:ext cx="12192000" cy="627943"/>
            <a:chOff x="0" y="6230056"/>
            <a:chExt cx="12192000" cy="627943"/>
          </a:xfrm>
        </p:grpSpPr>
        <p:sp>
          <p:nvSpPr>
            <p:cNvPr id="9" name="Rectangle 8">
              <a:extLst>
                <a:ext uri="{FF2B5EF4-FFF2-40B4-BE49-F238E27FC236}">
                  <a16:creationId xmlns:a16="http://schemas.microsoft.com/office/drawing/2014/main" id="{6BE04D5B-B7AE-44FA-88B4-26AC5C6E336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0" name="TextBox 9">
              <a:extLst>
                <a:ext uri="{FF2B5EF4-FFF2-40B4-BE49-F238E27FC236}">
                  <a16:creationId xmlns:a16="http://schemas.microsoft.com/office/drawing/2014/main" id="{8B266E99-D433-4BB0-9A87-FE5643D594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1" name="Graphic 10">
              <a:extLst>
                <a:ext uri="{FF2B5EF4-FFF2-40B4-BE49-F238E27FC236}">
                  <a16:creationId xmlns:a16="http://schemas.microsoft.com/office/drawing/2014/main" id="{8897DDE4-B01F-4C8D-BA70-7D29EE03EF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2" name="Picture 11">
              <a:extLst>
                <a:ext uri="{FF2B5EF4-FFF2-40B4-BE49-F238E27FC236}">
                  <a16:creationId xmlns:a16="http://schemas.microsoft.com/office/drawing/2014/main" id="{A4E34886-3BD7-4CC0-A7A6-566E0EE7DF73}"/>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6B3A8263-57B0-41B3-B532-6109196AB5E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60375111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lide Title Only - Light">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pic>
        <p:nvPicPr>
          <p:cNvPr id="8" name="Picture 7" descr="Text, background pattern&#10;&#10;Description automatically generated">
            <a:extLst>
              <a:ext uri="{FF2B5EF4-FFF2-40B4-BE49-F238E27FC236}">
                <a16:creationId xmlns:a16="http://schemas.microsoft.com/office/drawing/2014/main" id="{D579CAE5-8517-4B56-88C2-C9E5CB2AAED5}"/>
              </a:ext>
            </a:extLst>
          </p:cNvPr>
          <p:cNvPicPr>
            <a:picLocks noChangeAspect="1"/>
          </p:cNvPicPr>
          <p:nvPr userDrawn="1"/>
        </p:nvPicPr>
        <p:blipFill rotWithShape="1">
          <a:blip r:embed="rId2">
            <a:alphaModFix amt="30000"/>
          </a:blip>
          <a:srcRect t="37922"/>
          <a:stretch/>
        </p:blipFill>
        <p:spPr>
          <a:xfrm>
            <a:off x="0" y="1181100"/>
            <a:ext cx="12192000" cy="4995871"/>
          </a:xfrm>
          <a:prstGeom prst="rect">
            <a:avLst/>
          </a:prstGeom>
        </p:spPr>
      </p:pic>
      <p:grpSp>
        <p:nvGrpSpPr>
          <p:cNvPr id="9" name="Group 8">
            <a:extLst>
              <a:ext uri="{FF2B5EF4-FFF2-40B4-BE49-F238E27FC236}">
                <a16:creationId xmlns:a16="http://schemas.microsoft.com/office/drawing/2014/main" id="{ED78955A-7106-44F7-A59A-0142D09BFEA8}"/>
              </a:ext>
            </a:extLst>
          </p:cNvPr>
          <p:cNvGrpSpPr/>
          <p:nvPr userDrawn="1"/>
        </p:nvGrpSpPr>
        <p:grpSpPr>
          <a:xfrm>
            <a:off x="0" y="6230056"/>
            <a:ext cx="12192000" cy="627943"/>
            <a:chOff x="0" y="6230056"/>
            <a:chExt cx="12192000" cy="627943"/>
          </a:xfrm>
        </p:grpSpPr>
        <p:sp>
          <p:nvSpPr>
            <p:cNvPr id="10" name="Rectangle 9">
              <a:extLst>
                <a:ext uri="{FF2B5EF4-FFF2-40B4-BE49-F238E27FC236}">
                  <a16:creationId xmlns:a16="http://schemas.microsoft.com/office/drawing/2014/main" id="{67D81E2C-C715-4016-83E5-20218FC353F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6A663E00-FDCE-46C9-94BE-2F704B09C3ED}"/>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2" name="Graphic 11">
              <a:extLst>
                <a:ext uri="{FF2B5EF4-FFF2-40B4-BE49-F238E27FC236}">
                  <a16:creationId xmlns:a16="http://schemas.microsoft.com/office/drawing/2014/main" id="{5A6B3E43-2D6A-49DD-A407-105251EEFE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3" name="Picture 12">
              <a:extLst>
                <a:ext uri="{FF2B5EF4-FFF2-40B4-BE49-F238E27FC236}">
                  <a16:creationId xmlns:a16="http://schemas.microsoft.com/office/drawing/2014/main" id="{5722D728-AF9B-417A-A0E2-BE08FA3E2F05}"/>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9" name="Straight Connector 18">
              <a:extLst>
                <a:ext uri="{FF2B5EF4-FFF2-40B4-BE49-F238E27FC236}">
                  <a16:creationId xmlns:a16="http://schemas.microsoft.com/office/drawing/2014/main" id="{7D6A503A-1D10-48BC-80C4-26CEBE7C32D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4144854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 Dark Wave with Foot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7" name="Group 6">
            <a:extLst>
              <a:ext uri="{FF2B5EF4-FFF2-40B4-BE49-F238E27FC236}">
                <a16:creationId xmlns:a16="http://schemas.microsoft.com/office/drawing/2014/main" id="{09D65583-9321-45AC-B2CA-6B60376178D7}"/>
              </a:ext>
            </a:extLst>
          </p:cNvPr>
          <p:cNvGrpSpPr/>
          <p:nvPr userDrawn="1"/>
        </p:nvGrpSpPr>
        <p:grpSpPr>
          <a:xfrm>
            <a:off x="0" y="6230056"/>
            <a:ext cx="12192000" cy="627943"/>
            <a:chOff x="0" y="6230056"/>
            <a:chExt cx="12192000" cy="627943"/>
          </a:xfrm>
        </p:grpSpPr>
        <p:sp>
          <p:nvSpPr>
            <p:cNvPr id="8" name="Rectangle 7">
              <a:extLst>
                <a:ext uri="{FF2B5EF4-FFF2-40B4-BE49-F238E27FC236}">
                  <a16:creationId xmlns:a16="http://schemas.microsoft.com/office/drawing/2014/main" id="{DCF1FA9A-28A3-40D0-B072-7EFF3AC4610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9" name="TextBox 8">
              <a:extLst>
                <a:ext uri="{FF2B5EF4-FFF2-40B4-BE49-F238E27FC236}">
                  <a16:creationId xmlns:a16="http://schemas.microsoft.com/office/drawing/2014/main" id="{EAB08D4D-0CDC-463D-A689-B18E2A680B5C}"/>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0" name="Graphic 9">
              <a:extLst>
                <a:ext uri="{FF2B5EF4-FFF2-40B4-BE49-F238E27FC236}">
                  <a16:creationId xmlns:a16="http://schemas.microsoft.com/office/drawing/2014/main" id="{74439D8F-5DD8-4E6E-B034-6DB9C9EE7C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2" name="Picture 11">
              <a:extLst>
                <a:ext uri="{FF2B5EF4-FFF2-40B4-BE49-F238E27FC236}">
                  <a16:creationId xmlns:a16="http://schemas.microsoft.com/office/drawing/2014/main" id="{25292B4E-98F2-4CE6-9174-20CA06524C2B}"/>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EFA0CC3C-28CC-48D8-A713-DA0B711EFD4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65190006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 Blue Gradient with Foot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C89C56CE-1349-4EC3-A86C-149E0AF45690}"/>
              </a:ext>
            </a:extLst>
          </p:cNvPr>
          <p:cNvGrpSpPr/>
          <p:nvPr userDrawn="1"/>
        </p:nvGrpSpPr>
        <p:grpSpPr>
          <a:xfrm>
            <a:off x="0" y="6230056"/>
            <a:ext cx="12192000" cy="627943"/>
            <a:chOff x="0" y="6230056"/>
            <a:chExt cx="12192000" cy="627943"/>
          </a:xfrm>
        </p:grpSpPr>
        <p:sp>
          <p:nvSpPr>
            <p:cNvPr id="8" name="Rectangle 7">
              <a:extLst>
                <a:ext uri="{FF2B5EF4-FFF2-40B4-BE49-F238E27FC236}">
                  <a16:creationId xmlns:a16="http://schemas.microsoft.com/office/drawing/2014/main" id="{E13F3DD6-17C2-4628-9708-FD953103D14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9" name="TextBox 8">
              <a:extLst>
                <a:ext uri="{FF2B5EF4-FFF2-40B4-BE49-F238E27FC236}">
                  <a16:creationId xmlns:a16="http://schemas.microsoft.com/office/drawing/2014/main" id="{F14214BE-03E0-4AF1-9E71-B1658DA2415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0" name="Graphic 9">
              <a:extLst>
                <a:ext uri="{FF2B5EF4-FFF2-40B4-BE49-F238E27FC236}">
                  <a16:creationId xmlns:a16="http://schemas.microsoft.com/office/drawing/2014/main" id="{FF656EE9-8549-4B0E-B7E2-755B6395F3F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11" name="Picture 10">
              <a:extLst>
                <a:ext uri="{FF2B5EF4-FFF2-40B4-BE49-F238E27FC236}">
                  <a16:creationId xmlns:a16="http://schemas.microsoft.com/office/drawing/2014/main" id="{B67813A8-7825-455D-AF47-AC17AF22609F}"/>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13" name="Straight Connector 12">
              <a:extLst>
                <a:ext uri="{FF2B5EF4-FFF2-40B4-BE49-F238E27FC236}">
                  <a16:creationId xmlns:a16="http://schemas.microsoft.com/office/drawing/2014/main" id="{7B6AB5B6-05B9-480B-836B-953E9F8BD7F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59952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5"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1" name="Text Placeholder 11">
            <a:extLst>
              <a:ext uri="{FF2B5EF4-FFF2-40B4-BE49-F238E27FC236}">
                <a16:creationId xmlns:a16="http://schemas.microsoft.com/office/drawing/2014/main" id="{7A34237C-6590-4B12-B174-D20BE4CA16FF}"/>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p:txBody>
      </p:sp>
    </p:spTree>
    <p:extLst>
      <p:ext uri="{BB962C8B-B14F-4D97-AF65-F5344CB8AC3E}">
        <p14:creationId xmlns:p14="http://schemas.microsoft.com/office/powerpoint/2010/main" val="63356405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 White with Foote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C741775-5FAB-4978-B52D-03D3AE24F046}"/>
              </a:ext>
            </a:extLst>
          </p:cNvPr>
          <p:cNvGrpSpPr/>
          <p:nvPr userDrawn="1"/>
        </p:nvGrpSpPr>
        <p:grpSpPr>
          <a:xfrm>
            <a:off x="0" y="6230056"/>
            <a:ext cx="12192000" cy="627943"/>
            <a:chOff x="0" y="6230056"/>
            <a:chExt cx="12192000" cy="627943"/>
          </a:xfrm>
        </p:grpSpPr>
        <p:sp>
          <p:nvSpPr>
            <p:cNvPr id="7" name="Rectangle 6">
              <a:extLst>
                <a:ext uri="{FF2B5EF4-FFF2-40B4-BE49-F238E27FC236}">
                  <a16:creationId xmlns:a16="http://schemas.microsoft.com/office/drawing/2014/main" id="{472BE142-74DE-4857-AC3A-37699AF995A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8" name="TextBox 7">
              <a:extLst>
                <a:ext uri="{FF2B5EF4-FFF2-40B4-BE49-F238E27FC236}">
                  <a16:creationId xmlns:a16="http://schemas.microsoft.com/office/drawing/2014/main" id="{0E648FD9-9063-46E3-8198-CC364F24B72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9" name="Graphic 8">
              <a:extLst>
                <a:ext uri="{FF2B5EF4-FFF2-40B4-BE49-F238E27FC236}">
                  <a16:creationId xmlns:a16="http://schemas.microsoft.com/office/drawing/2014/main" id="{9771B9A5-4935-4B4A-80BB-CB6C845A36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0" name="Picture 9">
              <a:extLst>
                <a:ext uri="{FF2B5EF4-FFF2-40B4-BE49-F238E27FC236}">
                  <a16:creationId xmlns:a16="http://schemas.microsoft.com/office/drawing/2014/main" id="{4B3553AC-DB26-43E8-969D-C8AB7AE3AFFD}"/>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1" name="Straight Connector 10">
              <a:extLst>
                <a:ext uri="{FF2B5EF4-FFF2-40B4-BE49-F238E27FC236}">
                  <a16:creationId xmlns:a16="http://schemas.microsoft.com/office/drawing/2014/main" id="{2012A3F0-4FC6-4714-9616-37A6927BDB80}"/>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61526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5861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r>
              <a:rPr lang="en-US"/>
              <a:t>, 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adipiscivelit</a:t>
            </a:r>
            <a:r>
              <a:rPr lang="en-US"/>
              <a:t>, sed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dolore </a:t>
            </a:r>
            <a:r>
              <a:rPr lang="en-US" err="1"/>
              <a:t>magnam</a:t>
            </a:r>
            <a:r>
              <a:rPr lang="en-US"/>
              <a:t> </a:t>
            </a:r>
            <a:r>
              <a:rPr lang="en-US" err="1"/>
              <a:t>aliquam</a:t>
            </a:r>
            <a:r>
              <a:rPr lang="en-US"/>
              <a:t> </a:t>
            </a:r>
            <a:r>
              <a:rPr lang="en-US" err="1"/>
              <a:t>quaerat</a:t>
            </a:r>
            <a:r>
              <a:rPr lang="en-US"/>
              <a:t> </a:t>
            </a:r>
            <a:r>
              <a:rPr lang="en-US" err="1"/>
              <a:t>voluptatem</a:t>
            </a:r>
            <a:r>
              <a:rPr lang="en-US"/>
              <a:t>. Ut </a:t>
            </a:r>
            <a:r>
              <a:rPr lang="en-US" err="1"/>
              <a:t>enim</a:t>
            </a:r>
            <a:r>
              <a:rPr lang="en-US"/>
              <a:t> ad minima </a:t>
            </a:r>
            <a:r>
              <a:rPr lang="en-US" err="1"/>
              <a:t>veniam</a:t>
            </a:r>
            <a:r>
              <a:rPr lang="en-US"/>
              <a:t>, </a:t>
            </a:r>
            <a:r>
              <a:rPr lang="en-US" err="1"/>
              <a:t>quis</a:t>
            </a:r>
            <a:r>
              <a:rPr lang="en-US"/>
              <a:t> nostrum </a:t>
            </a:r>
            <a:r>
              <a:rPr lang="en-US" err="1"/>
              <a:t>exercitationem</a:t>
            </a:r>
            <a:r>
              <a:rPr lang="en-US"/>
              <a:t> </a:t>
            </a:r>
            <a:r>
              <a:rPr lang="en-US" err="1"/>
              <a:t>ullam</a:t>
            </a:r>
            <a:r>
              <a:rPr lang="en-US"/>
              <a:t> corporis </a:t>
            </a:r>
            <a:r>
              <a:rPr lang="en-US" err="1"/>
              <a:t>suscipit</a:t>
            </a:r>
            <a:r>
              <a:rPr lang="en-US"/>
              <a:t> </a:t>
            </a:r>
            <a:r>
              <a:rPr lang="en-US" err="1"/>
              <a:t>laboriosam</a:t>
            </a:r>
            <a:r>
              <a:rPr lang="en-US"/>
              <a:t>, nisi </a:t>
            </a:r>
            <a:r>
              <a:rPr lang="en-US" err="1"/>
              <a:t>ut</a:t>
            </a:r>
            <a:r>
              <a:rPr lang="en-US"/>
              <a:t> </a:t>
            </a:r>
            <a:r>
              <a:rPr lang="en-US" err="1"/>
              <a:t>aliquid</a:t>
            </a:r>
            <a:r>
              <a:rPr lang="en-US"/>
              <a:t> ex </a:t>
            </a:r>
            <a:r>
              <a:rPr lang="en-US" err="1"/>
              <a:t>ea</a:t>
            </a:r>
            <a:r>
              <a:rPr lang="en-US"/>
              <a:t> </a:t>
            </a:r>
            <a:r>
              <a:rPr lang="en-US" err="1"/>
              <a:t>commodi</a:t>
            </a:r>
            <a:r>
              <a:rPr lang="en-US"/>
              <a:t> </a:t>
            </a:r>
            <a:r>
              <a:rPr lang="en-US" err="1"/>
              <a:t>consequatur</a:t>
            </a:r>
            <a:r>
              <a:rPr lang="en-US"/>
              <a:t>? </a:t>
            </a:r>
            <a:r>
              <a:rPr lang="en-US" err="1"/>
              <a:t>Quis</a:t>
            </a:r>
            <a:r>
              <a:rPr lang="en-US"/>
              <a:t> </a:t>
            </a:r>
            <a:r>
              <a:rPr lang="en-US" err="1"/>
              <a:t>autem</a:t>
            </a:r>
            <a:r>
              <a:rPr lang="en-US"/>
              <a:t> vel </a:t>
            </a:r>
            <a:r>
              <a:rPr lang="en-US" err="1"/>
              <a:t>eum</a:t>
            </a:r>
            <a:r>
              <a:rPr lang="en-US"/>
              <a:t> </a:t>
            </a:r>
            <a:r>
              <a:rPr lang="en-US" err="1"/>
              <a:t>iure</a:t>
            </a:r>
            <a:r>
              <a:rPr lang="en-US"/>
              <a:t> </a:t>
            </a:r>
            <a:r>
              <a:rPr lang="en-US" err="1"/>
              <a:t>reprehenderit</a:t>
            </a:r>
            <a:r>
              <a:rPr lang="en-US"/>
              <a:t>, qui in </a:t>
            </a:r>
            <a:r>
              <a:rPr lang="en-US" err="1"/>
              <a:t>ea</a:t>
            </a:r>
            <a:r>
              <a:rPr lang="en-US"/>
              <a:t> </a:t>
            </a:r>
            <a:r>
              <a:rPr lang="en-US" err="1"/>
              <a:t>voluptate</a:t>
            </a:r>
            <a:r>
              <a:rPr lang="en-US"/>
              <a:t> </a:t>
            </a:r>
            <a:r>
              <a:rPr lang="en-US" err="1"/>
              <a:t>velit</a:t>
            </a:r>
            <a:r>
              <a:rPr lang="en-US"/>
              <a:t> </a:t>
            </a:r>
            <a:r>
              <a:rPr lang="en-US" err="1"/>
              <a:t>esse</a:t>
            </a:r>
            <a:r>
              <a:rPr lang="en-US"/>
              <a:t>, </a:t>
            </a:r>
            <a:r>
              <a:rPr lang="en-US" err="1"/>
              <a:t>quam</a:t>
            </a:r>
            <a:r>
              <a:rPr lang="en-US"/>
              <a:t> nihil </a:t>
            </a:r>
            <a:r>
              <a:rPr lang="en-US" err="1"/>
              <a:t>molestiae</a:t>
            </a:r>
            <a:r>
              <a:rPr lang="en-US"/>
              <a:t> </a:t>
            </a:r>
            <a:r>
              <a:rPr lang="en-US" err="1"/>
              <a:t>consequatur</a:t>
            </a:r>
            <a:r>
              <a:rPr lang="en-US"/>
              <a:t>, vel </a:t>
            </a:r>
            <a:r>
              <a:rPr lang="en-US" err="1"/>
              <a:t>illum</a:t>
            </a:r>
            <a:r>
              <a:rPr lang="en-US"/>
              <a:t>, qui </a:t>
            </a:r>
            <a:r>
              <a:rPr lang="en-US" err="1"/>
              <a:t>dolorem</a:t>
            </a:r>
            <a:r>
              <a:rPr lang="en-US"/>
              <a:t> </a:t>
            </a:r>
            <a:r>
              <a:rPr lang="en-US" err="1"/>
              <a:t>eum</a:t>
            </a:r>
            <a:r>
              <a:rPr lang="en-US"/>
              <a:t> </a:t>
            </a:r>
            <a:r>
              <a:rPr lang="en-US" err="1"/>
              <a:t>fugiat</a:t>
            </a:r>
            <a:r>
              <a:rPr lang="en-US"/>
              <a:t>, quo </a:t>
            </a:r>
            <a:r>
              <a:rPr lang="en-US" err="1"/>
              <a:t>voluptas</a:t>
            </a:r>
            <a:r>
              <a:rPr lang="en-US"/>
              <a:t> </a:t>
            </a:r>
            <a:r>
              <a:rPr lang="en-US" err="1"/>
              <a:t>nulla</a:t>
            </a:r>
            <a:r>
              <a:rPr lang="en-US"/>
              <a:t> </a:t>
            </a:r>
            <a:r>
              <a:rPr lang="en-US" err="1"/>
              <a:t>pariatur</a:t>
            </a:r>
            <a:r>
              <a:rPr lang="en-US"/>
              <a:t>?</a:t>
            </a:r>
          </a:p>
        </p:txBody>
      </p:sp>
    </p:spTree>
    <p:extLst>
      <p:ext uri="{BB962C8B-B14F-4D97-AF65-F5344CB8AC3E}">
        <p14:creationId xmlns:p14="http://schemas.microsoft.com/office/powerpoint/2010/main" val="1833736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Text - Dar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9A12DE-79B9-4140-8DCE-E572C97919C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49999" b="2"/>
          <a:stretch/>
        </p:blipFill>
        <p:spPr>
          <a:xfrm>
            <a:off x="6095992" y="-1"/>
            <a:ext cx="6096008" cy="6857999"/>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None/>
              <a:defRPr sz="1600" b="0">
                <a:solidFill>
                  <a:schemeClr val="bg1"/>
                </a:solidFill>
              </a:defRPr>
            </a:lvl3pPr>
            <a:lvl4pPr>
              <a:spcAft>
                <a:spcPts val="1200"/>
              </a:spcAft>
              <a:buSzPct val="100000"/>
              <a:buFont typeface="Arial" panose="020B0604020202020204" pitchFamily="34" charset="0"/>
              <a:buNone/>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Char char="•"/>
              <a:defRPr sz="1600" b="0">
                <a:solidFill>
                  <a:schemeClr val="accent6"/>
                </a:solidFill>
              </a:defRPr>
            </a:lvl2pPr>
            <a:lvl3pPr marL="536575" indent="-179388">
              <a:buFont typeface="Arial" panose="020B0604020202020204" pitchFamily="34" charset="0"/>
              <a:buChar char="•"/>
              <a:defRPr sz="1600" b="0">
                <a:solidFill>
                  <a:schemeClr val="accent6"/>
                </a:solidFill>
              </a:defRPr>
            </a:lvl3pPr>
            <a:lvl4pPr>
              <a:buSzPct val="100000"/>
              <a:buFont typeface="Arial" panose="020B0604020202020204" pitchFamily="34" charset="0"/>
              <a:buChar char="•"/>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7217886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Text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6CCA9E-512C-4AF4-B0B0-C427841ADA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6095992" y="0"/>
            <a:ext cx="6096008" cy="6857999"/>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Char char="•"/>
              <a:defRPr sz="1600" b="0">
                <a:solidFill>
                  <a:schemeClr val="bg1"/>
                </a:solidFill>
              </a:defRPr>
            </a:lvl3pPr>
            <a:lvl4pPr>
              <a:spcAft>
                <a:spcPts val="1200"/>
              </a:spcAft>
              <a:buSzPct val="100000"/>
              <a:buFont typeface="Arial" panose="020B0604020202020204" pitchFamily="34" charset="0"/>
              <a:buChar char="•"/>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3862752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Text -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3E25E24-1D6E-4E13-A9DE-215798B1743F}"/>
              </a:ext>
            </a:extLst>
          </p:cNvPr>
          <p:cNvSpPr/>
          <p:nvPr userDrawn="1"/>
        </p:nvSpPr>
        <p:spPr>
          <a:xfrm>
            <a:off x="6095992" y="0"/>
            <a:ext cx="6096008" cy="6225140"/>
          </a:xfrm>
          <a:prstGeom prst="rect">
            <a:avLst/>
          </a:prstGeom>
          <a:solidFill>
            <a:srgbClr val="ADD2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a:spcAft>
                <a:spcPts val="1200"/>
              </a:spcAft>
              <a:buFont typeface="Arial" panose="020B0604020202020204" pitchFamily="34" charset="0"/>
              <a:buChar char="•"/>
              <a:defRPr sz="1600" b="0">
                <a:solidFill>
                  <a:schemeClr val="accent6"/>
                </a:solidFill>
              </a:defRPr>
            </a:lvl2pPr>
            <a:lvl3pPr>
              <a:spcAft>
                <a:spcPts val="1200"/>
              </a:spcAft>
              <a:buSzPct val="100000"/>
              <a:buFont typeface="Arial" panose="020B0604020202020204" pitchFamily="34" charset="0"/>
              <a:buChar char="•"/>
              <a:defRPr sz="1600" b="0">
                <a:solidFill>
                  <a:schemeClr val="accent6"/>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670926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O">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4E6E53-7F51-4D2A-811C-1BA46CB9512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pic>
        <p:nvPicPr>
          <p:cNvPr id="8" name="Graphic 7">
            <a:extLst>
              <a:ext uri="{FF2B5EF4-FFF2-40B4-BE49-F238E27FC236}">
                <a16:creationId xmlns:a16="http://schemas.microsoft.com/office/drawing/2014/main" id="{EDFCCB33-CEE6-4882-A543-9373C6B5CE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4884" y="514919"/>
            <a:ext cx="3442702" cy="830997"/>
          </a:xfrm>
          <a:prstGeom prst="rect">
            <a:avLst/>
          </a:prstGeom>
        </p:spPr>
      </p:pic>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540000" y="2700000"/>
            <a:ext cx="216946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448504" y="2772000"/>
            <a:ext cx="7272000" cy="771294"/>
          </a:xfrm>
        </p:spPr>
        <p:txBody>
          <a:bodyPr wrap="square" lIns="36000" tIns="36000" rIns="36000" bIns="36000">
            <a:noAutofit/>
          </a:bodyPr>
          <a:lstStyle>
            <a:lvl1pPr marL="0" indent="0">
              <a:lnSpc>
                <a:spcPct val="90000"/>
              </a:lnSpc>
              <a:spcAft>
                <a:spcPts val="4800"/>
              </a:spcAft>
              <a:buNone/>
              <a:defRPr sz="54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Presentation Title</a:t>
            </a:r>
            <a:endParaRPr lang="en-GB"/>
          </a:p>
        </p:txBody>
      </p:sp>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 For internal use only.</a:t>
            </a:r>
          </a:p>
        </p:txBody>
      </p:sp>
      <p:pic>
        <p:nvPicPr>
          <p:cNvPr id="14" name="Picture 13">
            <a:extLst>
              <a:ext uri="{FF2B5EF4-FFF2-40B4-BE49-F238E27FC236}">
                <a16:creationId xmlns:a16="http://schemas.microsoft.com/office/drawing/2014/main" id="{74376042-AD58-4519-B665-CAC0BA454F7F}"/>
              </a:ext>
            </a:extLst>
          </p:cNvPr>
          <p:cNvPicPr>
            <a:picLocks noChangeAspect="1"/>
          </p:cNvPicPr>
          <p:nvPr userDrawn="1"/>
        </p:nvPicPr>
        <p:blipFill rotWithShape="1">
          <a:blip r:embed="rId5">
            <a:biLevel thresh="25000"/>
          </a:blip>
          <a:srcRect r="62691"/>
          <a:stretch/>
        </p:blipFill>
        <p:spPr>
          <a:xfrm>
            <a:off x="530326" y="5409398"/>
            <a:ext cx="949787" cy="1021761"/>
          </a:xfrm>
          <a:prstGeom prst="rect">
            <a:avLst/>
          </a:prstGeom>
        </p:spPr>
      </p:pic>
      <p:sp>
        <p:nvSpPr>
          <p:cNvPr id="16" name="Text Placeholder 11">
            <a:extLst>
              <a:ext uri="{FF2B5EF4-FFF2-40B4-BE49-F238E27FC236}">
                <a16:creationId xmlns:a16="http://schemas.microsoft.com/office/drawing/2014/main" id="{AF8825D9-CCEA-41D0-84D7-A7321E9D4BFB}"/>
              </a:ext>
            </a:extLst>
          </p:cNvPr>
          <p:cNvSpPr>
            <a:spLocks noGrp="1"/>
          </p:cNvSpPr>
          <p:nvPr>
            <p:ph type="body" sz="quarter" idx="14" hasCustomPrompt="1"/>
          </p:nvPr>
        </p:nvSpPr>
        <p:spPr>
          <a:xfrm>
            <a:off x="448504" y="3558534"/>
            <a:ext cx="7272000" cy="771294"/>
          </a:xfrm>
        </p:spPr>
        <p:txBody>
          <a:bodyPr wrap="square" lIns="36000" tIns="36000" rIns="36000" bIns="36000">
            <a:noAutofit/>
          </a:bodyPr>
          <a:lstStyle>
            <a:lvl1pPr marL="0" indent="0">
              <a:lnSpc>
                <a:spcPct val="90000"/>
              </a:lnSpc>
              <a:spcAft>
                <a:spcPts val="1400"/>
              </a:spcAft>
              <a:buSzPct val="100000"/>
              <a:buFont typeface="Arial" panose="020B0604020202020204" pitchFamily="34" charset="0"/>
              <a:buNone/>
              <a:defRPr sz="2800" b="0">
                <a:solidFill>
                  <a:schemeClr val="bg1"/>
                </a:solidFill>
              </a:defRPr>
            </a:lvl1pPr>
            <a:lvl2pPr>
              <a:spcAft>
                <a:spcPts val="1400"/>
              </a:spcAft>
              <a:buFont typeface="Arial" panose="020B0604020202020204" pitchFamily="34" charset="0"/>
              <a:buChar char="•"/>
              <a:defRPr sz="2800" b="0">
                <a:solidFill>
                  <a:schemeClr val="bg1"/>
                </a:solidFill>
              </a:defRPr>
            </a:lvl2pPr>
            <a:lvl3pPr>
              <a:spcAft>
                <a:spcPts val="1400"/>
              </a:spcAft>
              <a:buSzPct val="100000"/>
              <a:buFont typeface="Arial" panose="020B0604020202020204" pitchFamily="34" charset="0"/>
              <a:buChar char="•"/>
              <a:defRPr sz="2800" b="0">
                <a:solidFill>
                  <a:schemeClr val="bg1"/>
                </a:solidFill>
              </a:defRPr>
            </a:lvl3pPr>
            <a:lvl4pPr>
              <a:spcAft>
                <a:spcPts val="1400"/>
              </a:spcAft>
              <a:buSzPct val="100000"/>
              <a:buFont typeface="Arial" panose="020B0604020202020204" pitchFamily="34" charset="0"/>
              <a:buChar char="•"/>
              <a:defRPr sz="2800" b="0">
                <a:solidFill>
                  <a:schemeClr val="bg1"/>
                </a:solidFill>
              </a:defRPr>
            </a:lvl4pPr>
            <a:lvl5pPr>
              <a:spcAft>
                <a:spcPts val="1400"/>
              </a:spcAft>
              <a:buSzPct val="100000"/>
              <a:buFont typeface="Arial" panose="020B0604020202020204" pitchFamily="34" charset="0"/>
              <a:buChar char="•"/>
              <a:defRPr sz="2800" b="0">
                <a:solidFill>
                  <a:schemeClr val="bg1"/>
                </a:solidFill>
              </a:defRPr>
            </a:lvl5pPr>
          </a:lstStyle>
          <a:p>
            <a:pPr lvl="0"/>
            <a:r>
              <a:rPr lang="en-US"/>
              <a:t>Presentation Subtitle</a:t>
            </a:r>
            <a:endParaRPr lang="en-GB"/>
          </a:p>
        </p:txBody>
      </p:sp>
    </p:spTree>
    <p:extLst>
      <p:ext uri="{BB962C8B-B14F-4D97-AF65-F5344CB8AC3E}">
        <p14:creationId xmlns:p14="http://schemas.microsoft.com/office/powerpoint/2010/main" val="82184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Text / Custom Imag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5" y="3665978"/>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46" name="Text Placeholder 11">
            <a:extLst>
              <a:ext uri="{FF2B5EF4-FFF2-40B4-BE49-F238E27FC236}">
                <a16:creationId xmlns:a16="http://schemas.microsoft.com/office/drawing/2014/main" id="{A3A82ACF-F6AE-4D5C-9FAC-2BE760B521DD}"/>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Custom Image</a:t>
            </a:r>
          </a:p>
        </p:txBody>
      </p:sp>
      <p:cxnSp>
        <p:nvCxnSpPr>
          <p:cNvPr id="47" name="Straight Connector 46">
            <a:extLst>
              <a:ext uri="{FF2B5EF4-FFF2-40B4-BE49-F238E27FC236}">
                <a16:creationId xmlns:a16="http://schemas.microsoft.com/office/drawing/2014/main" id="{4206B8F9-9A1B-49C1-BAF8-3C7C8B76EBC3}"/>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857205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Text / Globe">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BA68352-8C34-444A-AC17-869ECB8F451C}"/>
              </a:ext>
            </a:extLst>
          </p:cNvPr>
          <p:cNvPicPr>
            <a:picLocks noChangeAspect="1"/>
          </p:cNvPicPr>
          <p:nvPr userDrawn="1"/>
        </p:nvPicPr>
        <p:blipFill rotWithShape="1">
          <a:blip r:embed="rId2"/>
          <a:srcRect l="34863" r="33844" b="51650"/>
          <a:stretch/>
        </p:blipFill>
        <p:spPr>
          <a:xfrm>
            <a:off x="5925670" y="0"/>
            <a:ext cx="6266329"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2160398"/>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Globe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847397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Text / Headset">
    <p:spTree>
      <p:nvGrpSpPr>
        <p:cNvPr id="1" name=""/>
        <p:cNvGrpSpPr/>
        <p:nvPr/>
      </p:nvGrpSpPr>
      <p:grpSpPr>
        <a:xfrm>
          <a:off x="0" y="0"/>
          <a:ext cx="0" cy="0"/>
          <a:chOff x="0" y="0"/>
          <a:chExt cx="0" cy="0"/>
        </a:xfrm>
      </p:grpSpPr>
      <p:pic>
        <p:nvPicPr>
          <p:cNvPr id="12" name="Picture 11" descr="A picture containing person, indoor, computer, computer&#10;&#10;Description automatically generated">
            <a:extLst>
              <a:ext uri="{FF2B5EF4-FFF2-40B4-BE49-F238E27FC236}">
                <a16:creationId xmlns:a16="http://schemas.microsoft.com/office/drawing/2014/main" id="{25C2EC95-7CB4-4D54-A50E-FCF11AB113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5921187" y="-2"/>
            <a:ext cx="6266329" cy="6242757"/>
          </a:xfrm>
          <a:prstGeom prst="rect">
            <a:avLst/>
          </a:prstGeom>
        </p:spPr>
      </p:pic>
      <p:sp>
        <p:nvSpPr>
          <p:cNvPr id="15" name="Rectangle 14">
            <a:extLst>
              <a:ext uri="{FF2B5EF4-FFF2-40B4-BE49-F238E27FC236}">
                <a16:creationId xmlns:a16="http://schemas.microsoft.com/office/drawing/2014/main" id="{661897B8-FE46-4EFA-9616-9448AE8642AD}"/>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Headset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21730808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Text / Male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E12BB9A-C589-4267-8D5B-A45F225FAC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269" t="781" r="27036" b="6801"/>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07D11875-62D4-46B3-8FBE-3ABC00FC28C4}"/>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544219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Text / Female Lapto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335D6EE-31A1-46B5-A6C4-F54063BF6F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036" r="13018"/>
          <a:stretch/>
        </p:blipFill>
        <p:spPr>
          <a:xfrm>
            <a:off x="5921187" y="-2"/>
            <a:ext cx="6266329" cy="6242757"/>
          </a:xfrm>
          <a:prstGeom prst="rect">
            <a:avLst/>
          </a:prstGeom>
        </p:spPr>
      </p:pic>
      <p:sp>
        <p:nvSpPr>
          <p:cNvPr id="21" name="Rectangle 20">
            <a:extLst>
              <a:ext uri="{FF2B5EF4-FFF2-40B4-BE49-F238E27FC236}">
                <a16:creationId xmlns:a16="http://schemas.microsoft.com/office/drawing/2014/main" id="{08200374-2A89-4041-8626-FF204DA2DCB3}"/>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Female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321765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Text / Typin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3329CA4-2C3F-461E-9BFE-4762532DE2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3B6BEE94-3380-4CCE-9388-572335FE3063}"/>
              </a:ext>
            </a:extLst>
          </p:cNvPr>
          <p:cNvSpPr/>
          <p:nvPr userDrawn="1"/>
        </p:nvSpPr>
        <p:spPr>
          <a:xfrm>
            <a:off x="5925671" y="6386"/>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Typing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Text Placeholder 11">
            <a:extLst>
              <a:ext uri="{FF2B5EF4-FFF2-40B4-BE49-F238E27FC236}">
                <a16:creationId xmlns:a16="http://schemas.microsoft.com/office/drawing/2014/main" id="{FD0F255B-203F-4896-ADCF-CE26AC9BDD30}"/>
              </a:ext>
            </a:extLst>
          </p:cNvPr>
          <p:cNvSpPr>
            <a:spLocks noGrp="1"/>
          </p:cNvSpPr>
          <p:nvPr>
            <p:ph type="body" sz="quarter" idx="16" hasCustomPrompt="1"/>
          </p:nvPr>
        </p:nvSpPr>
        <p:spPr>
          <a:xfrm>
            <a:off x="6664834" y="4360834"/>
            <a:ext cx="4788000" cy="186143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24pt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29452987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Custom Imag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11" name="Picture Placeholder 2">
            <a:extLst>
              <a:ext uri="{FF2B5EF4-FFF2-40B4-BE49-F238E27FC236}">
                <a16:creationId xmlns:a16="http://schemas.microsoft.com/office/drawing/2014/main" id="{69086FEE-E1B7-436D-822A-846D2575F24E}"/>
              </a:ext>
            </a:extLst>
          </p:cNvPr>
          <p:cNvSpPr>
            <a:spLocks noGrp="1"/>
          </p:cNvSpPr>
          <p:nvPr>
            <p:ph type="pic" sz="quarter" idx="35" hasCustomPrompt="1"/>
          </p:nvPr>
        </p:nvSpPr>
        <p:spPr>
          <a:xfrm>
            <a:off x="0" y="0"/>
            <a:ext cx="6096000" cy="6225140"/>
          </a:xfrm>
          <a:solidFill>
            <a:schemeClr val="accent5"/>
          </a:solidFill>
        </p:spPr>
        <p:txBody>
          <a:bodyPr>
            <a:normAutofit/>
          </a:bodyPr>
          <a:lstStyle>
            <a:lvl1pPr marL="0" indent="0" algn="ctr">
              <a:buNone/>
              <a:defRPr sz="1000">
                <a:solidFill>
                  <a:schemeClr val="accent1"/>
                </a:solidFill>
              </a:defRPr>
            </a:lvl1pPr>
          </a:lstStyle>
          <a:p>
            <a:r>
              <a:rPr lang="en-GB"/>
              <a:t>Click centre icon to insert image</a:t>
            </a:r>
          </a:p>
        </p:txBody>
      </p:sp>
    </p:spTree>
    <p:extLst>
      <p:ext uri="{BB962C8B-B14F-4D97-AF65-F5344CB8AC3E}">
        <p14:creationId xmlns:p14="http://schemas.microsoft.com/office/powerpoint/2010/main" val="4222643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F25A2D-6E41-4121-AD97-26FBC0FC3B1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3948330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8585F54-EF64-471F-BB09-1D1CDA8547B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64167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x Text Only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274E0C5-0D44-4AAF-990B-DD5026CC0320}"/>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11040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 Globe">
    <p:bg>
      <p:bgPr>
        <a:solidFill>
          <a:schemeClr val="accent1"/>
        </a:solidFill>
        <a:effectLst/>
      </p:bgPr>
    </p:bg>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5E318A0-6932-4280-AA89-9A2428C6B04C}"/>
              </a:ext>
            </a:extLst>
          </p:cNvPr>
          <p:cNvPicPr>
            <a:picLocks noChangeAspect="1"/>
          </p:cNvPicPr>
          <p:nvPr userDrawn="1"/>
        </p:nvPicPr>
        <p:blipFill rotWithShape="1">
          <a:blip r:embed="rId2">
            <a:alphaModFix amt="40000"/>
          </a:blip>
          <a:srcRect l="705" t="17568" r="24062" b="23292"/>
          <a:stretch/>
        </p:blipFill>
        <p:spPr>
          <a:xfrm>
            <a:off x="-1" y="0"/>
            <a:ext cx="12192001" cy="6858000"/>
          </a:xfrm>
          <a:prstGeom prst="rect">
            <a:avLst/>
          </a:prstGeom>
        </p:spPr>
      </p:pic>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a:t>
            </a:r>
            <a:endParaRPr lang="en-US" sz="1000">
              <a:solidFill>
                <a:prstClr val="white"/>
              </a:solidFill>
              <a:latin typeface="Calibri" panose="020F0502020204030204"/>
            </a:endParaRPr>
          </a:p>
        </p:txBody>
      </p:sp>
      <p:sp>
        <p:nvSpPr>
          <p:cNvPr id="16" name="Text Placeholder 11">
            <a:extLst>
              <a:ext uri="{FF2B5EF4-FFF2-40B4-BE49-F238E27FC236}">
                <a16:creationId xmlns:a16="http://schemas.microsoft.com/office/drawing/2014/main" id="{D206FE3E-E351-4693-8E76-7EDCCC6579EC}"/>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90000"/>
              </a:lnSpc>
              <a:spcAft>
                <a:spcPts val="4800"/>
              </a:spcAft>
              <a:buNone/>
              <a:defRPr sz="24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00</a:t>
            </a:r>
            <a:endParaRPr lang="en-GB"/>
          </a:p>
        </p:txBody>
      </p:sp>
      <p:cxnSp>
        <p:nvCxnSpPr>
          <p:cNvPr id="10" name="Straight Connector 9">
            <a:extLst>
              <a:ext uri="{FF2B5EF4-FFF2-40B4-BE49-F238E27FC236}">
                <a16:creationId xmlns:a16="http://schemas.microsoft.com/office/drawing/2014/main" id="{84E45249-1FFB-4BF6-9809-1CFEFC1C750C}"/>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2" name="Text Placeholder 11">
            <a:extLst>
              <a:ext uri="{FF2B5EF4-FFF2-40B4-BE49-F238E27FC236}">
                <a16:creationId xmlns:a16="http://schemas.microsoft.com/office/drawing/2014/main" id="{3AA2AB1A-790C-442E-A86F-64F0C875F4E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90000"/>
              </a:lnSpc>
              <a:spcAft>
                <a:spcPts val="3200"/>
              </a:spcAft>
              <a:buFont typeface="Arial" panose="020B0604020202020204" pitchFamily="34" charset="0"/>
              <a:buNone/>
              <a:defRPr sz="3600" b="1">
                <a:solidFill>
                  <a:schemeClr val="bg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a:t>Divider / Section Break</a:t>
            </a:r>
            <a:endParaRPr lang="en-GB"/>
          </a:p>
        </p:txBody>
      </p:sp>
    </p:spTree>
    <p:extLst>
      <p:ext uri="{BB962C8B-B14F-4D97-AF65-F5344CB8AC3E}">
        <p14:creationId xmlns:p14="http://schemas.microsoft.com/office/powerpoint/2010/main" val="17287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6384641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9597699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799079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x Text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29791534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x Text Only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34543351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x Text Only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54516"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32799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0524480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x Topics / Details  with Image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1928AF-E336-4AA0-8351-4D5AFD9B249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41941653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x Topics / Details with Image - Dark">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3D8175F-C01E-45B7-B070-D9C24651280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9092802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x Topics / Details with Image - Dark">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3781919-D57F-41CE-A0D8-334BB3C285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1563127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1861602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 Wave">
    <p:bg>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animal, bed, computer, sitting&#10;&#10;Description automatically generated">
            <a:extLst>
              <a:ext uri="{FF2B5EF4-FFF2-40B4-BE49-F238E27FC236}">
                <a16:creationId xmlns:a16="http://schemas.microsoft.com/office/drawing/2014/main" id="{A8B10F2D-1FD8-4E12-96FD-BFE428321B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298" r="20298"/>
          <a:stretch/>
        </p:blipFill>
        <p:spPr>
          <a:xfrm flipH="1">
            <a:off x="-1" y="0"/>
            <a:ext cx="12191999" cy="6858000"/>
          </a:xfrm>
          <a:prstGeom prst="rect">
            <a:avLst/>
          </a:prstGeom>
          <a:solidFill>
            <a:srgbClr val="0A0C40"/>
          </a:solidFill>
        </p:spPr>
      </p:pic>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a:t>
            </a:r>
            <a:endParaRPr lang="en-US" sz="100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A97AB499-F20C-42C9-9A6B-B0E6DE417516}"/>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4" name="Text Placeholder 11">
            <a:extLst>
              <a:ext uri="{FF2B5EF4-FFF2-40B4-BE49-F238E27FC236}">
                <a16:creationId xmlns:a16="http://schemas.microsoft.com/office/drawing/2014/main" id="{3D01BDE2-1B53-4088-8EF2-C2CC023B2A16}"/>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90000"/>
              </a:lnSpc>
              <a:spcAft>
                <a:spcPts val="4800"/>
              </a:spcAft>
              <a:buNone/>
              <a:defRPr sz="24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00</a:t>
            </a:r>
            <a:endParaRPr lang="en-GB"/>
          </a:p>
        </p:txBody>
      </p:sp>
      <p:sp>
        <p:nvSpPr>
          <p:cNvPr id="8" name="Text Placeholder 11">
            <a:extLst>
              <a:ext uri="{FF2B5EF4-FFF2-40B4-BE49-F238E27FC236}">
                <a16:creationId xmlns:a16="http://schemas.microsoft.com/office/drawing/2014/main" id="{405D91B7-62C3-42C7-B224-C36E92DD63C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90000"/>
              </a:lnSpc>
              <a:spcAft>
                <a:spcPts val="3200"/>
              </a:spcAft>
              <a:buFont typeface="Arial" panose="020B0604020202020204" pitchFamily="34" charset="0"/>
              <a:buNone/>
              <a:defRPr sz="3600" b="1">
                <a:solidFill>
                  <a:schemeClr val="bg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a:t>Divider / Section Break</a:t>
            </a:r>
            <a:endParaRPr lang="en-GB"/>
          </a:p>
        </p:txBody>
      </p:sp>
    </p:spTree>
    <p:extLst>
      <p:ext uri="{BB962C8B-B14F-4D97-AF65-F5344CB8AC3E}">
        <p14:creationId xmlns:p14="http://schemas.microsoft.com/office/powerpoint/2010/main" val="15149836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18414663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2355476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4"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4"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4"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4"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2187374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0641672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x Topics / Details with Image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23047415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x Team Profil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a:ea typeface="+mn-ea"/>
                <a:cs typeface="+mn-cs"/>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latin typeface="Arial"/>
                  <a:ea typeface="+mn-ea"/>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a typeface="+mn-ea"/>
                <a:cs typeface="+mn-cs"/>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8x Meet The Team</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9" name="Rectangle 28">
            <a:extLst>
              <a:ext uri="{FF2B5EF4-FFF2-40B4-BE49-F238E27FC236}">
                <a16:creationId xmlns:a16="http://schemas.microsoft.com/office/drawing/2014/main" id="{904E9A16-A7AC-41B0-AEF2-D9EB7C920D61}"/>
              </a:ext>
            </a:extLst>
          </p:cNvPr>
          <p:cNvSpPr>
            <a:spLocks/>
          </p:cNvSpPr>
          <p:nvPr userDrawn="1"/>
        </p:nvSpPr>
        <p:spPr bwMode="auto">
          <a:xfrm>
            <a:off x="407938"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9FE647EB-F836-430F-A422-06357B5E28CD}"/>
              </a:ext>
            </a:extLst>
          </p:cNvPr>
          <p:cNvCxnSpPr>
            <a:cxnSpLocks/>
          </p:cNvCxnSpPr>
          <p:nvPr userDrawn="1"/>
        </p:nvCxnSpPr>
        <p:spPr bwMode="white">
          <a:xfrm flipH="1">
            <a:off x="408856" y="3703837"/>
            <a:ext cx="2595600" cy="0"/>
          </a:xfrm>
          <a:prstGeom prst="line">
            <a:avLst/>
          </a:prstGeom>
          <a:noFill/>
          <a:ln w="57150" cap="flat" cmpd="sng" algn="ctr">
            <a:solidFill>
              <a:srgbClr val="328DFF"/>
            </a:solidFill>
            <a:prstDash val="solid"/>
            <a:miter lim="800000"/>
          </a:ln>
          <a:effectLst/>
        </p:spPr>
      </p:cxnSp>
      <p:cxnSp>
        <p:nvCxnSpPr>
          <p:cNvPr id="31" name="Straight Connector 30">
            <a:extLst>
              <a:ext uri="{FF2B5EF4-FFF2-40B4-BE49-F238E27FC236}">
                <a16:creationId xmlns:a16="http://schemas.microsoft.com/office/drawing/2014/main" id="{EC88710F-6376-4F91-AF57-C03768B9BA66}"/>
              </a:ext>
            </a:extLst>
          </p:cNvPr>
          <p:cNvCxnSpPr>
            <a:cxnSpLocks/>
          </p:cNvCxnSpPr>
          <p:nvPr userDrawn="1"/>
        </p:nvCxnSpPr>
        <p:spPr bwMode="white">
          <a:xfrm flipH="1">
            <a:off x="408856" y="1585439"/>
            <a:ext cx="2595600" cy="0"/>
          </a:xfrm>
          <a:prstGeom prst="line">
            <a:avLst/>
          </a:prstGeom>
          <a:noFill/>
          <a:ln w="12700" cap="flat" cmpd="sng" algn="ctr">
            <a:solidFill>
              <a:srgbClr val="328DFF"/>
            </a:solidFill>
            <a:prstDash val="solid"/>
            <a:miter lim="800000"/>
          </a:ln>
          <a:effectLst/>
        </p:spPr>
      </p:cxnSp>
      <p:sp>
        <p:nvSpPr>
          <p:cNvPr id="32" name="Picture Placeholder 2">
            <a:extLst>
              <a:ext uri="{FF2B5EF4-FFF2-40B4-BE49-F238E27FC236}">
                <a16:creationId xmlns:a16="http://schemas.microsoft.com/office/drawing/2014/main" id="{01B243D1-F702-4879-8349-347F12503E12}"/>
              </a:ext>
            </a:extLst>
          </p:cNvPr>
          <p:cNvSpPr>
            <a:spLocks noGrp="1"/>
          </p:cNvSpPr>
          <p:nvPr>
            <p:ph type="pic" sz="quarter" idx="34" hasCustomPrompt="1"/>
          </p:nvPr>
        </p:nvSpPr>
        <p:spPr>
          <a:xfrm>
            <a:off x="2135628"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35" name="Text Placeholder 11">
            <a:extLst>
              <a:ext uri="{FF2B5EF4-FFF2-40B4-BE49-F238E27FC236}">
                <a16:creationId xmlns:a16="http://schemas.microsoft.com/office/drawing/2014/main" id="{9C793E03-69C9-4389-A420-902BAD877B4A}"/>
              </a:ext>
            </a:extLst>
          </p:cNvPr>
          <p:cNvSpPr>
            <a:spLocks noGrp="1"/>
          </p:cNvSpPr>
          <p:nvPr>
            <p:ph type="body" sz="quarter" idx="14" hasCustomPrompt="1"/>
          </p:nvPr>
        </p:nvSpPr>
        <p:spPr>
          <a:xfrm>
            <a:off x="532111"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36" name="Text Placeholder 11">
            <a:extLst>
              <a:ext uri="{FF2B5EF4-FFF2-40B4-BE49-F238E27FC236}">
                <a16:creationId xmlns:a16="http://schemas.microsoft.com/office/drawing/2014/main" id="{B9D99A42-82A1-45DA-80A1-254D0F67002F}"/>
              </a:ext>
            </a:extLst>
          </p:cNvPr>
          <p:cNvSpPr>
            <a:spLocks noGrp="1"/>
          </p:cNvSpPr>
          <p:nvPr>
            <p:ph type="body" sz="quarter" idx="35" hasCustomPrompt="1"/>
          </p:nvPr>
        </p:nvSpPr>
        <p:spPr>
          <a:xfrm>
            <a:off x="532111"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37" name="Text Placeholder 11">
            <a:extLst>
              <a:ext uri="{FF2B5EF4-FFF2-40B4-BE49-F238E27FC236}">
                <a16:creationId xmlns:a16="http://schemas.microsoft.com/office/drawing/2014/main" id="{4FEAB019-4C00-4D95-84B6-B92C8308C662}"/>
              </a:ext>
            </a:extLst>
          </p:cNvPr>
          <p:cNvSpPr>
            <a:spLocks noGrp="1"/>
          </p:cNvSpPr>
          <p:nvPr>
            <p:ph type="body" sz="quarter" idx="16" hasCustomPrompt="1"/>
          </p:nvPr>
        </p:nvSpPr>
        <p:spPr>
          <a:xfrm>
            <a:off x="541776"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5" name="Rectangle 74">
            <a:extLst>
              <a:ext uri="{FF2B5EF4-FFF2-40B4-BE49-F238E27FC236}">
                <a16:creationId xmlns:a16="http://schemas.microsoft.com/office/drawing/2014/main" id="{3A11409A-48BE-4032-9D0B-0EDE12B86E40}"/>
              </a:ext>
            </a:extLst>
          </p:cNvPr>
          <p:cNvSpPr>
            <a:spLocks/>
          </p:cNvSpPr>
          <p:nvPr userDrawn="1"/>
        </p:nvSpPr>
        <p:spPr bwMode="auto">
          <a:xfrm>
            <a:off x="9187960"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4BDFB51E-B1C9-45A3-B84C-E977FDB0E64E}"/>
              </a:ext>
            </a:extLst>
          </p:cNvPr>
          <p:cNvCxnSpPr>
            <a:cxnSpLocks/>
          </p:cNvCxnSpPr>
          <p:nvPr userDrawn="1"/>
        </p:nvCxnSpPr>
        <p:spPr bwMode="white">
          <a:xfrm flipH="1">
            <a:off x="9188878" y="3703837"/>
            <a:ext cx="2595600" cy="0"/>
          </a:xfrm>
          <a:prstGeom prst="line">
            <a:avLst/>
          </a:prstGeom>
          <a:noFill/>
          <a:ln w="57150" cap="flat" cmpd="sng" algn="ctr">
            <a:solidFill>
              <a:srgbClr val="328DFF"/>
            </a:solidFill>
            <a:prstDash val="solid"/>
            <a:miter lim="800000"/>
          </a:ln>
          <a:effectLst/>
        </p:spPr>
      </p:cxnSp>
      <p:cxnSp>
        <p:nvCxnSpPr>
          <p:cNvPr id="77" name="Straight Connector 76">
            <a:extLst>
              <a:ext uri="{FF2B5EF4-FFF2-40B4-BE49-F238E27FC236}">
                <a16:creationId xmlns:a16="http://schemas.microsoft.com/office/drawing/2014/main" id="{06B87053-0B15-4861-9CB4-D946F1DB72B0}"/>
              </a:ext>
            </a:extLst>
          </p:cNvPr>
          <p:cNvCxnSpPr>
            <a:cxnSpLocks/>
          </p:cNvCxnSpPr>
          <p:nvPr userDrawn="1"/>
        </p:nvCxnSpPr>
        <p:spPr bwMode="white">
          <a:xfrm flipH="1">
            <a:off x="9188878" y="1585439"/>
            <a:ext cx="2595600" cy="0"/>
          </a:xfrm>
          <a:prstGeom prst="line">
            <a:avLst/>
          </a:prstGeom>
          <a:noFill/>
          <a:ln w="12700" cap="flat" cmpd="sng" algn="ctr">
            <a:solidFill>
              <a:srgbClr val="328DFF"/>
            </a:solidFill>
            <a:prstDash val="solid"/>
            <a:miter lim="800000"/>
          </a:ln>
          <a:effectLst/>
        </p:spPr>
      </p:cxnSp>
      <p:sp>
        <p:nvSpPr>
          <p:cNvPr id="78" name="Picture Placeholder 2">
            <a:extLst>
              <a:ext uri="{FF2B5EF4-FFF2-40B4-BE49-F238E27FC236}">
                <a16:creationId xmlns:a16="http://schemas.microsoft.com/office/drawing/2014/main" id="{A3B498B5-DD3A-4BF3-89B7-D438D2E7B6E8}"/>
              </a:ext>
            </a:extLst>
          </p:cNvPr>
          <p:cNvSpPr>
            <a:spLocks noGrp="1"/>
          </p:cNvSpPr>
          <p:nvPr>
            <p:ph type="pic" sz="quarter" idx="36" hasCustomPrompt="1"/>
          </p:nvPr>
        </p:nvSpPr>
        <p:spPr>
          <a:xfrm>
            <a:off x="1091565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9" name="Text Placeholder 11">
            <a:extLst>
              <a:ext uri="{FF2B5EF4-FFF2-40B4-BE49-F238E27FC236}">
                <a16:creationId xmlns:a16="http://schemas.microsoft.com/office/drawing/2014/main" id="{DD276A85-5AAF-4715-9A98-82657CD1AEB7}"/>
              </a:ext>
            </a:extLst>
          </p:cNvPr>
          <p:cNvSpPr>
            <a:spLocks noGrp="1"/>
          </p:cNvSpPr>
          <p:nvPr>
            <p:ph type="body" sz="quarter" idx="37" hasCustomPrompt="1"/>
          </p:nvPr>
        </p:nvSpPr>
        <p:spPr>
          <a:xfrm>
            <a:off x="931213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0" name="Text Placeholder 11">
            <a:extLst>
              <a:ext uri="{FF2B5EF4-FFF2-40B4-BE49-F238E27FC236}">
                <a16:creationId xmlns:a16="http://schemas.microsoft.com/office/drawing/2014/main" id="{6859BEDF-F835-48D5-B8BF-64EBAC925EC1}"/>
              </a:ext>
            </a:extLst>
          </p:cNvPr>
          <p:cNvSpPr>
            <a:spLocks noGrp="1"/>
          </p:cNvSpPr>
          <p:nvPr>
            <p:ph type="body" sz="quarter" idx="38" hasCustomPrompt="1"/>
          </p:nvPr>
        </p:nvSpPr>
        <p:spPr>
          <a:xfrm>
            <a:off x="931213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1" name="Text Placeholder 11">
            <a:extLst>
              <a:ext uri="{FF2B5EF4-FFF2-40B4-BE49-F238E27FC236}">
                <a16:creationId xmlns:a16="http://schemas.microsoft.com/office/drawing/2014/main" id="{625043C7-429C-45E2-8CE4-C89C4D9CD356}"/>
              </a:ext>
            </a:extLst>
          </p:cNvPr>
          <p:cNvSpPr>
            <a:spLocks noGrp="1"/>
          </p:cNvSpPr>
          <p:nvPr>
            <p:ph type="body" sz="quarter" idx="39" hasCustomPrompt="1"/>
          </p:nvPr>
        </p:nvSpPr>
        <p:spPr>
          <a:xfrm>
            <a:off x="932179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2" name="Rectangle 81">
            <a:extLst>
              <a:ext uri="{FF2B5EF4-FFF2-40B4-BE49-F238E27FC236}">
                <a16:creationId xmlns:a16="http://schemas.microsoft.com/office/drawing/2014/main" id="{D5BEA3C7-12A0-418E-94E6-63B813CE04D9}"/>
              </a:ext>
            </a:extLst>
          </p:cNvPr>
          <p:cNvSpPr>
            <a:spLocks/>
          </p:cNvSpPr>
          <p:nvPr userDrawn="1"/>
        </p:nvSpPr>
        <p:spPr bwMode="auto">
          <a:xfrm>
            <a:off x="3332421"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83" name="Straight Connector 82">
            <a:extLst>
              <a:ext uri="{FF2B5EF4-FFF2-40B4-BE49-F238E27FC236}">
                <a16:creationId xmlns:a16="http://schemas.microsoft.com/office/drawing/2014/main" id="{260CE87A-6079-4660-9653-9D3D29628680}"/>
              </a:ext>
            </a:extLst>
          </p:cNvPr>
          <p:cNvCxnSpPr>
            <a:cxnSpLocks/>
          </p:cNvCxnSpPr>
          <p:nvPr userDrawn="1"/>
        </p:nvCxnSpPr>
        <p:spPr bwMode="white">
          <a:xfrm flipH="1">
            <a:off x="3333339" y="3703837"/>
            <a:ext cx="2595600" cy="0"/>
          </a:xfrm>
          <a:prstGeom prst="line">
            <a:avLst/>
          </a:prstGeom>
          <a:noFill/>
          <a:ln w="57150" cap="flat" cmpd="sng" algn="ctr">
            <a:solidFill>
              <a:srgbClr val="328DFF"/>
            </a:solidFill>
            <a:prstDash val="solid"/>
            <a:miter lim="800000"/>
          </a:ln>
          <a:effectLst/>
        </p:spPr>
      </p:cxnSp>
      <p:cxnSp>
        <p:nvCxnSpPr>
          <p:cNvPr id="84" name="Straight Connector 83">
            <a:extLst>
              <a:ext uri="{FF2B5EF4-FFF2-40B4-BE49-F238E27FC236}">
                <a16:creationId xmlns:a16="http://schemas.microsoft.com/office/drawing/2014/main" id="{28531D67-4353-4D26-B86A-D7ABE36A45EE}"/>
              </a:ext>
            </a:extLst>
          </p:cNvPr>
          <p:cNvCxnSpPr>
            <a:cxnSpLocks/>
          </p:cNvCxnSpPr>
          <p:nvPr userDrawn="1"/>
        </p:nvCxnSpPr>
        <p:spPr bwMode="white">
          <a:xfrm flipH="1">
            <a:off x="3333339" y="1585439"/>
            <a:ext cx="2595600" cy="0"/>
          </a:xfrm>
          <a:prstGeom prst="line">
            <a:avLst/>
          </a:prstGeom>
          <a:noFill/>
          <a:ln w="12700" cap="flat" cmpd="sng" algn="ctr">
            <a:solidFill>
              <a:srgbClr val="328DFF"/>
            </a:solidFill>
            <a:prstDash val="solid"/>
            <a:miter lim="800000"/>
          </a:ln>
          <a:effectLst/>
        </p:spPr>
      </p:cxnSp>
      <p:sp>
        <p:nvSpPr>
          <p:cNvPr id="85" name="Picture Placeholder 2">
            <a:extLst>
              <a:ext uri="{FF2B5EF4-FFF2-40B4-BE49-F238E27FC236}">
                <a16:creationId xmlns:a16="http://schemas.microsoft.com/office/drawing/2014/main" id="{3270D8A4-8E4C-4E0B-B88B-F60502E4AAEF}"/>
              </a:ext>
            </a:extLst>
          </p:cNvPr>
          <p:cNvSpPr>
            <a:spLocks noGrp="1"/>
          </p:cNvSpPr>
          <p:nvPr>
            <p:ph type="pic" sz="quarter" idx="40" hasCustomPrompt="1"/>
          </p:nvPr>
        </p:nvSpPr>
        <p:spPr>
          <a:xfrm>
            <a:off x="5060111"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86" name="Text Placeholder 11">
            <a:extLst>
              <a:ext uri="{FF2B5EF4-FFF2-40B4-BE49-F238E27FC236}">
                <a16:creationId xmlns:a16="http://schemas.microsoft.com/office/drawing/2014/main" id="{F3628D87-3E15-4E33-939D-A2A8874C4CA2}"/>
              </a:ext>
            </a:extLst>
          </p:cNvPr>
          <p:cNvSpPr>
            <a:spLocks noGrp="1"/>
          </p:cNvSpPr>
          <p:nvPr>
            <p:ph type="body" sz="quarter" idx="41" hasCustomPrompt="1"/>
          </p:nvPr>
        </p:nvSpPr>
        <p:spPr>
          <a:xfrm>
            <a:off x="3456594"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87" name="Text Placeholder 11">
            <a:extLst>
              <a:ext uri="{FF2B5EF4-FFF2-40B4-BE49-F238E27FC236}">
                <a16:creationId xmlns:a16="http://schemas.microsoft.com/office/drawing/2014/main" id="{B1109B06-6910-4247-9178-C86CEB4423CB}"/>
              </a:ext>
            </a:extLst>
          </p:cNvPr>
          <p:cNvSpPr>
            <a:spLocks noGrp="1"/>
          </p:cNvSpPr>
          <p:nvPr>
            <p:ph type="body" sz="quarter" idx="42" hasCustomPrompt="1"/>
          </p:nvPr>
        </p:nvSpPr>
        <p:spPr>
          <a:xfrm>
            <a:off x="3456594"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88" name="Text Placeholder 11">
            <a:extLst>
              <a:ext uri="{FF2B5EF4-FFF2-40B4-BE49-F238E27FC236}">
                <a16:creationId xmlns:a16="http://schemas.microsoft.com/office/drawing/2014/main" id="{31AF7F29-9A7B-4A75-BF75-18901EED123C}"/>
              </a:ext>
            </a:extLst>
          </p:cNvPr>
          <p:cNvSpPr>
            <a:spLocks noGrp="1"/>
          </p:cNvSpPr>
          <p:nvPr>
            <p:ph type="body" sz="quarter" idx="43" hasCustomPrompt="1"/>
          </p:nvPr>
        </p:nvSpPr>
        <p:spPr>
          <a:xfrm>
            <a:off x="3466259"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9" name="Rectangle 88">
            <a:extLst>
              <a:ext uri="{FF2B5EF4-FFF2-40B4-BE49-F238E27FC236}">
                <a16:creationId xmlns:a16="http://schemas.microsoft.com/office/drawing/2014/main" id="{3B7DD125-F2C1-45CB-B2D9-F46BE174110E}"/>
              </a:ext>
            </a:extLst>
          </p:cNvPr>
          <p:cNvSpPr>
            <a:spLocks/>
          </p:cNvSpPr>
          <p:nvPr userDrawn="1"/>
        </p:nvSpPr>
        <p:spPr bwMode="auto">
          <a:xfrm>
            <a:off x="6260190" y="1585440"/>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90" name="Straight Connector 89">
            <a:extLst>
              <a:ext uri="{FF2B5EF4-FFF2-40B4-BE49-F238E27FC236}">
                <a16:creationId xmlns:a16="http://schemas.microsoft.com/office/drawing/2014/main" id="{4BBA49B9-F887-4512-A41A-E09FA02E8808}"/>
              </a:ext>
            </a:extLst>
          </p:cNvPr>
          <p:cNvCxnSpPr>
            <a:cxnSpLocks/>
          </p:cNvCxnSpPr>
          <p:nvPr userDrawn="1"/>
        </p:nvCxnSpPr>
        <p:spPr bwMode="white">
          <a:xfrm flipH="1">
            <a:off x="6261108" y="3703837"/>
            <a:ext cx="2595600" cy="0"/>
          </a:xfrm>
          <a:prstGeom prst="line">
            <a:avLst/>
          </a:prstGeom>
          <a:noFill/>
          <a:ln w="57150" cap="flat" cmpd="sng" algn="ctr">
            <a:solidFill>
              <a:srgbClr val="328DFF"/>
            </a:solidFill>
            <a:prstDash val="solid"/>
            <a:miter lim="800000"/>
          </a:ln>
          <a:effectLst/>
        </p:spPr>
      </p:cxnSp>
      <p:cxnSp>
        <p:nvCxnSpPr>
          <p:cNvPr id="91" name="Straight Connector 90">
            <a:extLst>
              <a:ext uri="{FF2B5EF4-FFF2-40B4-BE49-F238E27FC236}">
                <a16:creationId xmlns:a16="http://schemas.microsoft.com/office/drawing/2014/main" id="{E41C0090-31DB-49CE-BCE9-D9C0AF2BF0CB}"/>
              </a:ext>
            </a:extLst>
          </p:cNvPr>
          <p:cNvCxnSpPr>
            <a:cxnSpLocks/>
          </p:cNvCxnSpPr>
          <p:nvPr userDrawn="1"/>
        </p:nvCxnSpPr>
        <p:spPr bwMode="white">
          <a:xfrm flipH="1">
            <a:off x="6261108" y="1585439"/>
            <a:ext cx="2595600" cy="0"/>
          </a:xfrm>
          <a:prstGeom prst="line">
            <a:avLst/>
          </a:prstGeom>
          <a:noFill/>
          <a:ln w="12700" cap="flat" cmpd="sng" algn="ctr">
            <a:solidFill>
              <a:srgbClr val="328DFF"/>
            </a:solidFill>
            <a:prstDash val="solid"/>
            <a:miter lim="800000"/>
          </a:ln>
          <a:effectLst/>
        </p:spPr>
      </p:cxnSp>
      <p:sp>
        <p:nvSpPr>
          <p:cNvPr id="92" name="Picture Placeholder 2">
            <a:extLst>
              <a:ext uri="{FF2B5EF4-FFF2-40B4-BE49-F238E27FC236}">
                <a16:creationId xmlns:a16="http://schemas.microsoft.com/office/drawing/2014/main" id="{09F756CA-2470-4BEF-9563-2E2B78BCAB6F}"/>
              </a:ext>
            </a:extLst>
          </p:cNvPr>
          <p:cNvSpPr>
            <a:spLocks noGrp="1"/>
          </p:cNvSpPr>
          <p:nvPr>
            <p:ph type="pic" sz="quarter" idx="44" hasCustomPrompt="1"/>
          </p:nvPr>
        </p:nvSpPr>
        <p:spPr>
          <a:xfrm>
            <a:off x="7987880" y="1598284"/>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3" name="Text Placeholder 11">
            <a:extLst>
              <a:ext uri="{FF2B5EF4-FFF2-40B4-BE49-F238E27FC236}">
                <a16:creationId xmlns:a16="http://schemas.microsoft.com/office/drawing/2014/main" id="{69322820-27A7-438D-9EA1-5ECD76FCF436}"/>
              </a:ext>
            </a:extLst>
          </p:cNvPr>
          <p:cNvSpPr>
            <a:spLocks noGrp="1"/>
          </p:cNvSpPr>
          <p:nvPr>
            <p:ph type="body" sz="quarter" idx="45" hasCustomPrompt="1"/>
          </p:nvPr>
        </p:nvSpPr>
        <p:spPr>
          <a:xfrm>
            <a:off x="6384363" y="1735748"/>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4" name="Text Placeholder 11">
            <a:extLst>
              <a:ext uri="{FF2B5EF4-FFF2-40B4-BE49-F238E27FC236}">
                <a16:creationId xmlns:a16="http://schemas.microsoft.com/office/drawing/2014/main" id="{18E8C807-86BB-4505-AB95-C3FC52E038A8}"/>
              </a:ext>
            </a:extLst>
          </p:cNvPr>
          <p:cNvSpPr>
            <a:spLocks noGrp="1"/>
          </p:cNvSpPr>
          <p:nvPr>
            <p:ph type="body" sz="quarter" idx="46" hasCustomPrompt="1"/>
          </p:nvPr>
        </p:nvSpPr>
        <p:spPr>
          <a:xfrm>
            <a:off x="6384363" y="2096513"/>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95" name="Text Placeholder 11">
            <a:extLst>
              <a:ext uri="{FF2B5EF4-FFF2-40B4-BE49-F238E27FC236}">
                <a16:creationId xmlns:a16="http://schemas.microsoft.com/office/drawing/2014/main" id="{C1E961EB-3D23-425A-A037-45BE36491C78}"/>
              </a:ext>
            </a:extLst>
          </p:cNvPr>
          <p:cNvSpPr>
            <a:spLocks noGrp="1"/>
          </p:cNvSpPr>
          <p:nvPr>
            <p:ph type="body" sz="quarter" idx="47" hasCustomPrompt="1"/>
          </p:nvPr>
        </p:nvSpPr>
        <p:spPr>
          <a:xfrm>
            <a:off x="6394028" y="2733669"/>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66" name="Rectangle 65">
            <a:extLst>
              <a:ext uri="{FF2B5EF4-FFF2-40B4-BE49-F238E27FC236}">
                <a16:creationId xmlns:a16="http://schemas.microsoft.com/office/drawing/2014/main" id="{FC29C5DA-F5B9-4039-8FAB-B41CFF60895D}"/>
              </a:ext>
            </a:extLst>
          </p:cNvPr>
          <p:cNvSpPr>
            <a:spLocks/>
          </p:cNvSpPr>
          <p:nvPr userDrawn="1"/>
        </p:nvSpPr>
        <p:spPr bwMode="auto">
          <a:xfrm>
            <a:off x="407937"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67" name="Straight Connector 66">
            <a:extLst>
              <a:ext uri="{FF2B5EF4-FFF2-40B4-BE49-F238E27FC236}">
                <a16:creationId xmlns:a16="http://schemas.microsoft.com/office/drawing/2014/main" id="{BF2B61E4-0050-4C01-A3C9-02033897442C}"/>
              </a:ext>
            </a:extLst>
          </p:cNvPr>
          <p:cNvCxnSpPr>
            <a:cxnSpLocks/>
          </p:cNvCxnSpPr>
          <p:nvPr userDrawn="1"/>
        </p:nvCxnSpPr>
        <p:spPr bwMode="white">
          <a:xfrm flipH="1">
            <a:off x="408855" y="6033719"/>
            <a:ext cx="2595600" cy="0"/>
          </a:xfrm>
          <a:prstGeom prst="line">
            <a:avLst/>
          </a:prstGeom>
          <a:noFill/>
          <a:ln w="57150" cap="flat" cmpd="sng" algn="ctr">
            <a:solidFill>
              <a:srgbClr val="328DFF"/>
            </a:solidFill>
            <a:prstDash val="solid"/>
            <a:miter lim="800000"/>
          </a:ln>
          <a:effectLst/>
        </p:spPr>
      </p:cxnSp>
      <p:cxnSp>
        <p:nvCxnSpPr>
          <p:cNvPr id="68" name="Straight Connector 67">
            <a:extLst>
              <a:ext uri="{FF2B5EF4-FFF2-40B4-BE49-F238E27FC236}">
                <a16:creationId xmlns:a16="http://schemas.microsoft.com/office/drawing/2014/main" id="{F4538794-17B3-41CD-81A1-BBA7967DA78F}"/>
              </a:ext>
            </a:extLst>
          </p:cNvPr>
          <p:cNvCxnSpPr>
            <a:cxnSpLocks/>
          </p:cNvCxnSpPr>
          <p:nvPr userDrawn="1"/>
        </p:nvCxnSpPr>
        <p:spPr bwMode="white">
          <a:xfrm flipH="1">
            <a:off x="408855" y="3915321"/>
            <a:ext cx="2595600" cy="0"/>
          </a:xfrm>
          <a:prstGeom prst="line">
            <a:avLst/>
          </a:prstGeom>
          <a:noFill/>
          <a:ln w="12700" cap="flat" cmpd="sng" algn="ctr">
            <a:solidFill>
              <a:srgbClr val="328DFF"/>
            </a:solidFill>
            <a:prstDash val="solid"/>
            <a:miter lim="800000"/>
          </a:ln>
          <a:effectLst/>
        </p:spPr>
      </p:cxnSp>
      <p:sp>
        <p:nvSpPr>
          <p:cNvPr id="69" name="Picture Placeholder 2">
            <a:extLst>
              <a:ext uri="{FF2B5EF4-FFF2-40B4-BE49-F238E27FC236}">
                <a16:creationId xmlns:a16="http://schemas.microsoft.com/office/drawing/2014/main" id="{761F3D3B-E817-4785-A79A-F447FBDC17CD}"/>
              </a:ext>
            </a:extLst>
          </p:cNvPr>
          <p:cNvSpPr>
            <a:spLocks noGrp="1"/>
          </p:cNvSpPr>
          <p:nvPr>
            <p:ph type="pic" sz="quarter" idx="48" hasCustomPrompt="1"/>
          </p:nvPr>
        </p:nvSpPr>
        <p:spPr>
          <a:xfrm>
            <a:off x="2135627"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70" name="Text Placeholder 11">
            <a:extLst>
              <a:ext uri="{FF2B5EF4-FFF2-40B4-BE49-F238E27FC236}">
                <a16:creationId xmlns:a16="http://schemas.microsoft.com/office/drawing/2014/main" id="{54B3251E-086F-4263-8DCF-4CEDE07E14B7}"/>
              </a:ext>
            </a:extLst>
          </p:cNvPr>
          <p:cNvSpPr>
            <a:spLocks noGrp="1"/>
          </p:cNvSpPr>
          <p:nvPr>
            <p:ph type="body" sz="quarter" idx="49" hasCustomPrompt="1"/>
          </p:nvPr>
        </p:nvSpPr>
        <p:spPr>
          <a:xfrm>
            <a:off x="532110"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71" name="Text Placeholder 11">
            <a:extLst>
              <a:ext uri="{FF2B5EF4-FFF2-40B4-BE49-F238E27FC236}">
                <a16:creationId xmlns:a16="http://schemas.microsoft.com/office/drawing/2014/main" id="{B565E5ED-4655-4E09-BA2F-67DE8A3DF295}"/>
              </a:ext>
            </a:extLst>
          </p:cNvPr>
          <p:cNvSpPr>
            <a:spLocks noGrp="1"/>
          </p:cNvSpPr>
          <p:nvPr>
            <p:ph type="body" sz="quarter" idx="50" hasCustomPrompt="1"/>
          </p:nvPr>
        </p:nvSpPr>
        <p:spPr>
          <a:xfrm>
            <a:off x="532110"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72" name="Text Placeholder 11">
            <a:extLst>
              <a:ext uri="{FF2B5EF4-FFF2-40B4-BE49-F238E27FC236}">
                <a16:creationId xmlns:a16="http://schemas.microsoft.com/office/drawing/2014/main" id="{8AB96C0B-C8EF-4600-9DDF-B3F8450986E6}"/>
              </a:ext>
            </a:extLst>
          </p:cNvPr>
          <p:cNvSpPr>
            <a:spLocks noGrp="1"/>
          </p:cNvSpPr>
          <p:nvPr>
            <p:ph type="body" sz="quarter" idx="51" hasCustomPrompt="1"/>
          </p:nvPr>
        </p:nvSpPr>
        <p:spPr>
          <a:xfrm>
            <a:off x="541775"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five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3" name="Rectangle 72">
            <a:extLst>
              <a:ext uri="{FF2B5EF4-FFF2-40B4-BE49-F238E27FC236}">
                <a16:creationId xmlns:a16="http://schemas.microsoft.com/office/drawing/2014/main" id="{26A80F7F-793B-4358-B665-E496119AF943}"/>
              </a:ext>
            </a:extLst>
          </p:cNvPr>
          <p:cNvSpPr>
            <a:spLocks/>
          </p:cNvSpPr>
          <p:nvPr userDrawn="1"/>
        </p:nvSpPr>
        <p:spPr bwMode="auto">
          <a:xfrm>
            <a:off x="9187959"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74" name="Straight Connector 73">
            <a:extLst>
              <a:ext uri="{FF2B5EF4-FFF2-40B4-BE49-F238E27FC236}">
                <a16:creationId xmlns:a16="http://schemas.microsoft.com/office/drawing/2014/main" id="{6B2F9179-7A45-4FB5-B9F9-DDFCC6A38CA3}"/>
              </a:ext>
            </a:extLst>
          </p:cNvPr>
          <p:cNvCxnSpPr>
            <a:cxnSpLocks/>
          </p:cNvCxnSpPr>
          <p:nvPr userDrawn="1"/>
        </p:nvCxnSpPr>
        <p:spPr bwMode="white">
          <a:xfrm flipH="1">
            <a:off x="9188877" y="6033719"/>
            <a:ext cx="2595600" cy="0"/>
          </a:xfrm>
          <a:prstGeom prst="line">
            <a:avLst/>
          </a:prstGeom>
          <a:noFill/>
          <a:ln w="57150" cap="flat" cmpd="sng" algn="ctr">
            <a:solidFill>
              <a:srgbClr val="328DFF"/>
            </a:solidFill>
            <a:prstDash val="solid"/>
            <a:miter lim="800000"/>
          </a:ln>
          <a:effectLst/>
        </p:spPr>
      </p:cxnSp>
      <p:cxnSp>
        <p:nvCxnSpPr>
          <p:cNvPr id="96" name="Straight Connector 95">
            <a:extLst>
              <a:ext uri="{FF2B5EF4-FFF2-40B4-BE49-F238E27FC236}">
                <a16:creationId xmlns:a16="http://schemas.microsoft.com/office/drawing/2014/main" id="{617D7ED7-E588-4E48-A268-84A4B8E0F92E}"/>
              </a:ext>
            </a:extLst>
          </p:cNvPr>
          <p:cNvCxnSpPr>
            <a:cxnSpLocks/>
          </p:cNvCxnSpPr>
          <p:nvPr userDrawn="1"/>
        </p:nvCxnSpPr>
        <p:spPr bwMode="white">
          <a:xfrm flipH="1">
            <a:off x="9188877" y="3915321"/>
            <a:ext cx="2595600" cy="0"/>
          </a:xfrm>
          <a:prstGeom prst="line">
            <a:avLst/>
          </a:prstGeom>
          <a:noFill/>
          <a:ln w="12700" cap="flat" cmpd="sng" algn="ctr">
            <a:solidFill>
              <a:srgbClr val="328DFF"/>
            </a:solidFill>
            <a:prstDash val="solid"/>
            <a:miter lim="800000"/>
          </a:ln>
          <a:effectLst/>
        </p:spPr>
      </p:cxnSp>
      <p:sp>
        <p:nvSpPr>
          <p:cNvPr id="97" name="Picture Placeholder 2">
            <a:extLst>
              <a:ext uri="{FF2B5EF4-FFF2-40B4-BE49-F238E27FC236}">
                <a16:creationId xmlns:a16="http://schemas.microsoft.com/office/drawing/2014/main" id="{0C890FC3-5197-4102-878E-FB9649C11184}"/>
              </a:ext>
            </a:extLst>
          </p:cNvPr>
          <p:cNvSpPr>
            <a:spLocks noGrp="1"/>
          </p:cNvSpPr>
          <p:nvPr>
            <p:ph type="pic" sz="quarter" idx="52" hasCustomPrompt="1"/>
          </p:nvPr>
        </p:nvSpPr>
        <p:spPr>
          <a:xfrm>
            <a:off x="1091564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98" name="Text Placeholder 11">
            <a:extLst>
              <a:ext uri="{FF2B5EF4-FFF2-40B4-BE49-F238E27FC236}">
                <a16:creationId xmlns:a16="http://schemas.microsoft.com/office/drawing/2014/main" id="{4ED42E45-5A49-4AFE-8A43-35901F309747}"/>
              </a:ext>
            </a:extLst>
          </p:cNvPr>
          <p:cNvSpPr>
            <a:spLocks noGrp="1"/>
          </p:cNvSpPr>
          <p:nvPr>
            <p:ph type="body" sz="quarter" idx="53" hasCustomPrompt="1"/>
          </p:nvPr>
        </p:nvSpPr>
        <p:spPr>
          <a:xfrm>
            <a:off x="931213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99" name="Text Placeholder 11">
            <a:extLst>
              <a:ext uri="{FF2B5EF4-FFF2-40B4-BE49-F238E27FC236}">
                <a16:creationId xmlns:a16="http://schemas.microsoft.com/office/drawing/2014/main" id="{C00F627D-052F-4AB8-8336-47A2F454AA3A}"/>
              </a:ext>
            </a:extLst>
          </p:cNvPr>
          <p:cNvSpPr>
            <a:spLocks noGrp="1"/>
          </p:cNvSpPr>
          <p:nvPr>
            <p:ph type="body" sz="quarter" idx="54" hasCustomPrompt="1"/>
          </p:nvPr>
        </p:nvSpPr>
        <p:spPr>
          <a:xfrm>
            <a:off x="931213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0" name="Text Placeholder 11">
            <a:extLst>
              <a:ext uri="{FF2B5EF4-FFF2-40B4-BE49-F238E27FC236}">
                <a16:creationId xmlns:a16="http://schemas.microsoft.com/office/drawing/2014/main" id="{F2FA4B60-BFC6-44A0-9167-EA9C6E23A3C0}"/>
              </a:ext>
            </a:extLst>
          </p:cNvPr>
          <p:cNvSpPr>
            <a:spLocks noGrp="1"/>
          </p:cNvSpPr>
          <p:nvPr>
            <p:ph type="body" sz="quarter" idx="55" hasCustomPrompt="1"/>
          </p:nvPr>
        </p:nvSpPr>
        <p:spPr>
          <a:xfrm>
            <a:off x="932179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eight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1" name="Rectangle 100">
            <a:extLst>
              <a:ext uri="{FF2B5EF4-FFF2-40B4-BE49-F238E27FC236}">
                <a16:creationId xmlns:a16="http://schemas.microsoft.com/office/drawing/2014/main" id="{251947AB-1513-4EE9-8A86-C81296C6AAD5}"/>
              </a:ext>
            </a:extLst>
          </p:cNvPr>
          <p:cNvSpPr>
            <a:spLocks/>
          </p:cNvSpPr>
          <p:nvPr userDrawn="1"/>
        </p:nvSpPr>
        <p:spPr bwMode="auto">
          <a:xfrm>
            <a:off x="3332420"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2" name="Straight Connector 101">
            <a:extLst>
              <a:ext uri="{FF2B5EF4-FFF2-40B4-BE49-F238E27FC236}">
                <a16:creationId xmlns:a16="http://schemas.microsoft.com/office/drawing/2014/main" id="{2EBE35BB-B387-4501-A5CC-920EAE3F8100}"/>
              </a:ext>
            </a:extLst>
          </p:cNvPr>
          <p:cNvCxnSpPr>
            <a:cxnSpLocks/>
          </p:cNvCxnSpPr>
          <p:nvPr userDrawn="1"/>
        </p:nvCxnSpPr>
        <p:spPr bwMode="white">
          <a:xfrm flipH="1">
            <a:off x="3333338" y="6033719"/>
            <a:ext cx="2595600" cy="0"/>
          </a:xfrm>
          <a:prstGeom prst="line">
            <a:avLst/>
          </a:prstGeom>
          <a:noFill/>
          <a:ln w="57150" cap="flat" cmpd="sng" algn="ctr">
            <a:solidFill>
              <a:srgbClr val="328DFF"/>
            </a:solidFill>
            <a:prstDash val="solid"/>
            <a:miter lim="800000"/>
          </a:ln>
          <a:effectLst/>
        </p:spPr>
      </p:cxnSp>
      <p:cxnSp>
        <p:nvCxnSpPr>
          <p:cNvPr id="103" name="Straight Connector 102">
            <a:extLst>
              <a:ext uri="{FF2B5EF4-FFF2-40B4-BE49-F238E27FC236}">
                <a16:creationId xmlns:a16="http://schemas.microsoft.com/office/drawing/2014/main" id="{BFF513D0-A379-4F5B-B53A-2BB0C696ED35}"/>
              </a:ext>
            </a:extLst>
          </p:cNvPr>
          <p:cNvCxnSpPr>
            <a:cxnSpLocks/>
          </p:cNvCxnSpPr>
          <p:nvPr userDrawn="1"/>
        </p:nvCxnSpPr>
        <p:spPr bwMode="white">
          <a:xfrm flipH="1">
            <a:off x="3333338" y="3915321"/>
            <a:ext cx="2595600" cy="0"/>
          </a:xfrm>
          <a:prstGeom prst="line">
            <a:avLst/>
          </a:prstGeom>
          <a:noFill/>
          <a:ln w="12700" cap="flat" cmpd="sng" algn="ctr">
            <a:solidFill>
              <a:srgbClr val="328DFF"/>
            </a:solidFill>
            <a:prstDash val="solid"/>
            <a:miter lim="800000"/>
          </a:ln>
          <a:effectLst/>
        </p:spPr>
      </p:cxnSp>
      <p:sp>
        <p:nvSpPr>
          <p:cNvPr id="104" name="Picture Placeholder 2">
            <a:extLst>
              <a:ext uri="{FF2B5EF4-FFF2-40B4-BE49-F238E27FC236}">
                <a16:creationId xmlns:a16="http://schemas.microsoft.com/office/drawing/2014/main" id="{F4E5B435-F527-49EC-AD62-D5C250B34241}"/>
              </a:ext>
            </a:extLst>
          </p:cNvPr>
          <p:cNvSpPr>
            <a:spLocks noGrp="1"/>
          </p:cNvSpPr>
          <p:nvPr>
            <p:ph type="pic" sz="quarter" idx="56" hasCustomPrompt="1"/>
          </p:nvPr>
        </p:nvSpPr>
        <p:spPr>
          <a:xfrm>
            <a:off x="5060110"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05" name="Text Placeholder 11">
            <a:extLst>
              <a:ext uri="{FF2B5EF4-FFF2-40B4-BE49-F238E27FC236}">
                <a16:creationId xmlns:a16="http://schemas.microsoft.com/office/drawing/2014/main" id="{7A840617-93B9-466C-A233-75764FF189E1}"/>
              </a:ext>
            </a:extLst>
          </p:cNvPr>
          <p:cNvSpPr>
            <a:spLocks noGrp="1"/>
          </p:cNvSpPr>
          <p:nvPr>
            <p:ph type="body" sz="quarter" idx="57" hasCustomPrompt="1"/>
          </p:nvPr>
        </p:nvSpPr>
        <p:spPr>
          <a:xfrm>
            <a:off x="3456593"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06" name="Text Placeholder 11">
            <a:extLst>
              <a:ext uri="{FF2B5EF4-FFF2-40B4-BE49-F238E27FC236}">
                <a16:creationId xmlns:a16="http://schemas.microsoft.com/office/drawing/2014/main" id="{79640991-7A8D-4E73-92CC-EFB3A724FF95}"/>
              </a:ext>
            </a:extLst>
          </p:cNvPr>
          <p:cNvSpPr>
            <a:spLocks noGrp="1"/>
          </p:cNvSpPr>
          <p:nvPr>
            <p:ph type="body" sz="quarter" idx="58" hasCustomPrompt="1"/>
          </p:nvPr>
        </p:nvSpPr>
        <p:spPr>
          <a:xfrm>
            <a:off x="3456593"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07" name="Text Placeholder 11">
            <a:extLst>
              <a:ext uri="{FF2B5EF4-FFF2-40B4-BE49-F238E27FC236}">
                <a16:creationId xmlns:a16="http://schemas.microsoft.com/office/drawing/2014/main" id="{AE4F26FA-58B0-4D8E-B8D6-47721CFC079F}"/>
              </a:ext>
            </a:extLst>
          </p:cNvPr>
          <p:cNvSpPr>
            <a:spLocks noGrp="1"/>
          </p:cNvSpPr>
          <p:nvPr>
            <p:ph type="body" sz="quarter" idx="59" hasCustomPrompt="1"/>
          </p:nvPr>
        </p:nvSpPr>
        <p:spPr>
          <a:xfrm>
            <a:off x="3466258"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six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08" name="Rectangle 107">
            <a:extLst>
              <a:ext uri="{FF2B5EF4-FFF2-40B4-BE49-F238E27FC236}">
                <a16:creationId xmlns:a16="http://schemas.microsoft.com/office/drawing/2014/main" id="{3BFC7960-3528-4B9C-A694-0B922CE30239}"/>
              </a:ext>
            </a:extLst>
          </p:cNvPr>
          <p:cNvSpPr>
            <a:spLocks/>
          </p:cNvSpPr>
          <p:nvPr userDrawn="1"/>
        </p:nvSpPr>
        <p:spPr bwMode="auto">
          <a:xfrm>
            <a:off x="6260189" y="3915322"/>
            <a:ext cx="2596102" cy="2118396"/>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109" name="Straight Connector 108">
            <a:extLst>
              <a:ext uri="{FF2B5EF4-FFF2-40B4-BE49-F238E27FC236}">
                <a16:creationId xmlns:a16="http://schemas.microsoft.com/office/drawing/2014/main" id="{09528D60-564E-40AD-B62D-8AC096893535}"/>
              </a:ext>
            </a:extLst>
          </p:cNvPr>
          <p:cNvCxnSpPr>
            <a:cxnSpLocks/>
          </p:cNvCxnSpPr>
          <p:nvPr userDrawn="1"/>
        </p:nvCxnSpPr>
        <p:spPr bwMode="white">
          <a:xfrm flipH="1">
            <a:off x="6261107" y="6033719"/>
            <a:ext cx="2595600" cy="0"/>
          </a:xfrm>
          <a:prstGeom prst="line">
            <a:avLst/>
          </a:prstGeom>
          <a:noFill/>
          <a:ln w="57150" cap="flat" cmpd="sng" algn="ctr">
            <a:solidFill>
              <a:srgbClr val="328DFF"/>
            </a:solidFill>
            <a:prstDash val="solid"/>
            <a:miter lim="800000"/>
          </a:ln>
          <a:effectLst/>
        </p:spPr>
      </p:cxnSp>
      <p:cxnSp>
        <p:nvCxnSpPr>
          <p:cNvPr id="110" name="Straight Connector 109">
            <a:extLst>
              <a:ext uri="{FF2B5EF4-FFF2-40B4-BE49-F238E27FC236}">
                <a16:creationId xmlns:a16="http://schemas.microsoft.com/office/drawing/2014/main" id="{A73C3600-673C-4706-966F-FBF07B997449}"/>
              </a:ext>
            </a:extLst>
          </p:cNvPr>
          <p:cNvCxnSpPr>
            <a:cxnSpLocks/>
          </p:cNvCxnSpPr>
          <p:nvPr userDrawn="1"/>
        </p:nvCxnSpPr>
        <p:spPr bwMode="white">
          <a:xfrm flipH="1">
            <a:off x="6261107" y="3915321"/>
            <a:ext cx="2595600" cy="0"/>
          </a:xfrm>
          <a:prstGeom prst="line">
            <a:avLst/>
          </a:prstGeom>
          <a:noFill/>
          <a:ln w="12700" cap="flat" cmpd="sng" algn="ctr">
            <a:solidFill>
              <a:srgbClr val="328DFF"/>
            </a:solidFill>
            <a:prstDash val="solid"/>
            <a:miter lim="800000"/>
          </a:ln>
          <a:effectLst/>
        </p:spPr>
      </p:cxnSp>
      <p:sp>
        <p:nvSpPr>
          <p:cNvPr id="111" name="Picture Placeholder 2">
            <a:extLst>
              <a:ext uri="{FF2B5EF4-FFF2-40B4-BE49-F238E27FC236}">
                <a16:creationId xmlns:a16="http://schemas.microsoft.com/office/drawing/2014/main" id="{977241D9-5C4E-41DA-8C6A-FD3FFF4C96CA}"/>
              </a:ext>
            </a:extLst>
          </p:cNvPr>
          <p:cNvSpPr>
            <a:spLocks noGrp="1"/>
          </p:cNvSpPr>
          <p:nvPr>
            <p:ph type="pic" sz="quarter" idx="60" hasCustomPrompt="1"/>
          </p:nvPr>
        </p:nvSpPr>
        <p:spPr>
          <a:xfrm>
            <a:off x="7987879" y="3928166"/>
            <a:ext cx="868411" cy="947578"/>
          </a:xfrm>
          <a:solidFill>
            <a:schemeClr val="accent4"/>
          </a:solidFill>
        </p:spPr>
        <p:txBody>
          <a:bodyPr>
            <a:normAutofit/>
          </a:bodyPr>
          <a:lstStyle>
            <a:lvl1pPr marL="0" indent="0" algn="ctr">
              <a:buNone/>
              <a:defRPr sz="1000">
                <a:solidFill>
                  <a:schemeClr val="bg1"/>
                </a:solidFill>
              </a:defRPr>
            </a:lvl1pPr>
          </a:lstStyle>
          <a:p>
            <a:r>
              <a:rPr lang="en-GB"/>
              <a:t>Click centre icon to insert photo</a:t>
            </a:r>
          </a:p>
        </p:txBody>
      </p:sp>
      <p:sp>
        <p:nvSpPr>
          <p:cNvPr id="112" name="Text Placeholder 11">
            <a:extLst>
              <a:ext uri="{FF2B5EF4-FFF2-40B4-BE49-F238E27FC236}">
                <a16:creationId xmlns:a16="http://schemas.microsoft.com/office/drawing/2014/main" id="{55BC206C-6F53-4512-9715-5AF8040742ED}"/>
              </a:ext>
            </a:extLst>
          </p:cNvPr>
          <p:cNvSpPr>
            <a:spLocks noGrp="1"/>
          </p:cNvSpPr>
          <p:nvPr>
            <p:ph type="body" sz="quarter" idx="61" hasCustomPrompt="1"/>
          </p:nvPr>
        </p:nvSpPr>
        <p:spPr>
          <a:xfrm>
            <a:off x="6384362" y="4065630"/>
            <a:ext cx="1384825"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400" b="1">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Name Here</a:t>
            </a:r>
          </a:p>
        </p:txBody>
      </p:sp>
      <p:sp>
        <p:nvSpPr>
          <p:cNvPr id="113" name="Text Placeholder 11">
            <a:extLst>
              <a:ext uri="{FF2B5EF4-FFF2-40B4-BE49-F238E27FC236}">
                <a16:creationId xmlns:a16="http://schemas.microsoft.com/office/drawing/2014/main" id="{8BCCCA2E-6047-4133-AE3F-75050F0ED72B}"/>
              </a:ext>
            </a:extLst>
          </p:cNvPr>
          <p:cNvSpPr>
            <a:spLocks noGrp="1"/>
          </p:cNvSpPr>
          <p:nvPr>
            <p:ph type="body" sz="quarter" idx="62" hasCustomPrompt="1"/>
          </p:nvPr>
        </p:nvSpPr>
        <p:spPr>
          <a:xfrm>
            <a:off x="6384362" y="4426395"/>
            <a:ext cx="1384825"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050" b="0">
                <a:solidFill>
                  <a:schemeClr val="tx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Job Title Here</a:t>
            </a:r>
          </a:p>
        </p:txBody>
      </p:sp>
      <p:sp>
        <p:nvSpPr>
          <p:cNvPr id="114" name="Text Placeholder 11">
            <a:extLst>
              <a:ext uri="{FF2B5EF4-FFF2-40B4-BE49-F238E27FC236}">
                <a16:creationId xmlns:a16="http://schemas.microsoft.com/office/drawing/2014/main" id="{973732BA-F465-4836-9056-4FC394923BDB}"/>
              </a:ext>
            </a:extLst>
          </p:cNvPr>
          <p:cNvSpPr>
            <a:spLocks noGrp="1"/>
          </p:cNvSpPr>
          <p:nvPr>
            <p:ph type="body" sz="quarter" idx="63" hasCustomPrompt="1"/>
          </p:nvPr>
        </p:nvSpPr>
        <p:spPr>
          <a:xfrm>
            <a:off x="6394027" y="5063551"/>
            <a:ext cx="2328427" cy="606432"/>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9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seven body copy 9pt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2037281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Title Only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Title Only</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Tree>
    <p:extLst>
      <p:ext uri="{BB962C8B-B14F-4D97-AF65-F5344CB8AC3E}">
        <p14:creationId xmlns:p14="http://schemas.microsoft.com/office/powerpoint/2010/main" val="4583329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Break - Wave">
    <p:bg>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animal, bed, computer, sitting&#10;&#10;Description automatically generated">
            <a:extLst>
              <a:ext uri="{FF2B5EF4-FFF2-40B4-BE49-F238E27FC236}">
                <a16:creationId xmlns:a16="http://schemas.microsoft.com/office/drawing/2014/main" id="{A8B10F2D-1FD8-4E12-96FD-BFE428321B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298" r="20298"/>
          <a:stretch/>
        </p:blipFill>
        <p:spPr>
          <a:xfrm flipH="1">
            <a:off x="-1" y="0"/>
            <a:ext cx="12191999" cy="6858000"/>
          </a:xfrm>
          <a:prstGeom prst="rect">
            <a:avLst/>
          </a:prstGeom>
          <a:solidFill>
            <a:srgbClr val="0A0C40"/>
          </a:solidFill>
        </p:spPr>
      </p:pic>
      <p:sp>
        <p:nvSpPr>
          <p:cNvPr id="15" name="TextBox 14">
            <a:extLst>
              <a:ext uri="{FF2B5EF4-FFF2-40B4-BE49-F238E27FC236}">
                <a16:creationId xmlns:a16="http://schemas.microsoft.com/office/drawing/2014/main" id="{DD3007B4-0C33-4097-B232-A22B99B8D59B}"/>
              </a:ext>
            </a:extLst>
          </p:cNvPr>
          <p:cNvSpPr txBox="1"/>
          <p:nvPr userDrawn="1"/>
        </p:nvSpPr>
        <p:spPr>
          <a:xfrm>
            <a:off x="9582760" y="6416710"/>
            <a:ext cx="2456858" cy="246221"/>
          </a:xfrm>
          <a:prstGeom prst="rect">
            <a:avLst/>
          </a:prstGeom>
          <a:noFill/>
        </p:spPr>
        <p:txBody>
          <a:bodyPr wrap="square" rtlCol="0">
            <a:spAutoFit/>
          </a:bodyPr>
          <a:lstStyle/>
          <a:p>
            <a:pPr algn="r"/>
            <a:r>
              <a:rPr lang="en-US" sz="1000">
                <a:solidFill>
                  <a:prstClr val="white"/>
                </a:solidFill>
                <a:cs typeface="Arial" panose="020B0604020202020204" pitchFamily="34" charset="0"/>
              </a:rPr>
              <a:t>©2021 Cognizant.</a:t>
            </a:r>
            <a:endParaRPr lang="en-US" sz="100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A97AB499-F20C-42C9-9A6B-B0E6DE417516}"/>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4" name="Text Placeholder 11">
            <a:extLst>
              <a:ext uri="{FF2B5EF4-FFF2-40B4-BE49-F238E27FC236}">
                <a16:creationId xmlns:a16="http://schemas.microsoft.com/office/drawing/2014/main" id="{3D01BDE2-1B53-4088-8EF2-C2CC023B2A16}"/>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90000"/>
              </a:lnSpc>
              <a:spcAft>
                <a:spcPts val="4800"/>
              </a:spcAft>
              <a:buNone/>
              <a:defRPr sz="240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00</a:t>
            </a:r>
            <a:endParaRPr lang="en-GB"/>
          </a:p>
        </p:txBody>
      </p:sp>
      <p:sp>
        <p:nvSpPr>
          <p:cNvPr id="8" name="Text Placeholder 11">
            <a:extLst>
              <a:ext uri="{FF2B5EF4-FFF2-40B4-BE49-F238E27FC236}">
                <a16:creationId xmlns:a16="http://schemas.microsoft.com/office/drawing/2014/main" id="{405D91B7-62C3-42C7-B224-C36E92DD63C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90000"/>
              </a:lnSpc>
              <a:spcAft>
                <a:spcPts val="3200"/>
              </a:spcAft>
              <a:buFont typeface="Arial" panose="020B0604020202020204" pitchFamily="34" charset="0"/>
              <a:buNone/>
              <a:defRPr sz="3600" b="1">
                <a:solidFill>
                  <a:schemeClr val="bg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a:t>Divider / Section Break</a:t>
            </a:r>
            <a:endParaRPr lang="en-GB"/>
          </a:p>
        </p:txBody>
      </p:sp>
    </p:spTree>
    <p:extLst>
      <p:ext uri="{BB962C8B-B14F-4D97-AF65-F5344CB8AC3E}">
        <p14:creationId xmlns:p14="http://schemas.microsoft.com/office/powerpoint/2010/main" val="1957588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78BC-22BA-416B-A553-76DE052EE5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F583CD-674A-4CA8-960D-0DCDF22036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5EB8A-8BA4-426C-905B-5F1CE0E80394}"/>
              </a:ext>
            </a:extLst>
          </p:cNvPr>
          <p:cNvSpPr>
            <a:spLocks noGrp="1"/>
          </p:cNvSpPr>
          <p:nvPr>
            <p:ph type="dt" sz="half" idx="10"/>
          </p:nvPr>
        </p:nvSpPr>
        <p:spPr/>
        <p:txBody>
          <a:bodyPr/>
          <a:lstStyle/>
          <a:p>
            <a:fld id="{96BF5A53-2FCC-457A-AA50-EE015BE7E27D}" type="datetimeFigureOut">
              <a:rPr lang="en-US" smtClean="0"/>
              <a:t>7/28/2021</a:t>
            </a:fld>
            <a:endParaRPr lang="en-US"/>
          </a:p>
        </p:txBody>
      </p:sp>
      <p:sp>
        <p:nvSpPr>
          <p:cNvPr id="5" name="Footer Placeholder 4">
            <a:extLst>
              <a:ext uri="{FF2B5EF4-FFF2-40B4-BE49-F238E27FC236}">
                <a16:creationId xmlns:a16="http://schemas.microsoft.com/office/drawing/2014/main" id="{7D087605-4BEF-4CFE-8C31-F53B19684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C432E-CDB7-49C3-B0B9-5CFD5756092A}"/>
              </a:ext>
            </a:extLst>
          </p:cNvPr>
          <p:cNvSpPr>
            <a:spLocks noGrp="1"/>
          </p:cNvSpPr>
          <p:nvPr>
            <p:ph type="sldNum" sz="quarter" idx="12"/>
          </p:nvPr>
        </p:nvSpPr>
        <p:spPr/>
        <p:txBody>
          <a:bodyPr/>
          <a:lstStyle/>
          <a:p>
            <a:fld id="{44FEFBFA-AAF9-4F97-8583-064045C5E659}" type="slidenum">
              <a:rPr lang="en-US" smtClean="0"/>
              <a:t>‹#›</a:t>
            </a:fld>
            <a:endParaRPr lang="en-US"/>
          </a:p>
        </p:txBody>
      </p:sp>
    </p:spTree>
    <p:extLst>
      <p:ext uri="{BB962C8B-B14F-4D97-AF65-F5344CB8AC3E}">
        <p14:creationId xmlns:p14="http://schemas.microsoft.com/office/powerpoint/2010/main" val="8647006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ADAFE-46AE-4C7A-8047-FADE3541ED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BC69C3-B9A8-4139-B9D3-452C521783D0}"/>
              </a:ext>
            </a:extLst>
          </p:cNvPr>
          <p:cNvSpPr>
            <a:spLocks noGrp="1"/>
          </p:cNvSpPr>
          <p:nvPr>
            <p:ph type="dt" sz="half" idx="10"/>
          </p:nvPr>
        </p:nvSpPr>
        <p:spPr/>
        <p:txBody>
          <a:bodyPr/>
          <a:lstStyle/>
          <a:p>
            <a:fld id="{96BF5A53-2FCC-457A-AA50-EE015BE7E27D}" type="datetimeFigureOut">
              <a:rPr lang="en-US" smtClean="0"/>
              <a:t>7/28/2021</a:t>
            </a:fld>
            <a:endParaRPr lang="en-US"/>
          </a:p>
        </p:txBody>
      </p:sp>
      <p:sp>
        <p:nvSpPr>
          <p:cNvPr id="4" name="Footer Placeholder 3">
            <a:extLst>
              <a:ext uri="{FF2B5EF4-FFF2-40B4-BE49-F238E27FC236}">
                <a16:creationId xmlns:a16="http://schemas.microsoft.com/office/drawing/2014/main" id="{D4CB340A-E3B8-412C-B7D0-72AB321511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C3BA02-6BE6-45E2-AFFC-58D812B2B263}"/>
              </a:ext>
            </a:extLst>
          </p:cNvPr>
          <p:cNvSpPr>
            <a:spLocks noGrp="1"/>
          </p:cNvSpPr>
          <p:nvPr>
            <p:ph type="sldNum" sz="quarter" idx="12"/>
          </p:nvPr>
        </p:nvSpPr>
        <p:spPr/>
        <p:txBody>
          <a:bodyPr/>
          <a:lstStyle/>
          <a:p>
            <a:fld id="{44FEFBFA-AAF9-4F97-8583-064045C5E659}" type="slidenum">
              <a:rPr lang="en-US" smtClean="0"/>
              <a:t>‹#›</a:t>
            </a:fld>
            <a:endParaRPr lang="en-US"/>
          </a:p>
        </p:txBody>
      </p:sp>
    </p:spTree>
    <p:extLst>
      <p:ext uri="{BB962C8B-B14F-4D97-AF65-F5344CB8AC3E}">
        <p14:creationId xmlns:p14="http://schemas.microsoft.com/office/powerpoint/2010/main" val="3420494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 Light">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A97AB499-F20C-42C9-9A6B-B0E6DE417516}"/>
              </a:ext>
            </a:extLst>
          </p:cNvPr>
          <p:cNvCxnSpPr>
            <a:cxnSpLocks/>
          </p:cNvCxnSpPr>
          <p:nvPr userDrawn="1"/>
        </p:nvCxnSpPr>
        <p:spPr bwMode="white">
          <a:xfrm flipH="1">
            <a:off x="908300" y="4435138"/>
            <a:ext cx="1080000" cy="0"/>
          </a:xfrm>
          <a:prstGeom prst="line">
            <a:avLst/>
          </a:prstGeom>
          <a:noFill/>
          <a:ln w="9525" cap="flat" cmpd="sng" algn="ctr">
            <a:solidFill>
              <a:schemeClr val="accent3"/>
            </a:solidFill>
            <a:prstDash val="solid"/>
            <a:miter lim="800000"/>
          </a:ln>
          <a:effectLst/>
        </p:spPr>
      </p:cxnSp>
      <p:sp>
        <p:nvSpPr>
          <p:cNvPr id="14" name="Text Placeholder 11">
            <a:extLst>
              <a:ext uri="{FF2B5EF4-FFF2-40B4-BE49-F238E27FC236}">
                <a16:creationId xmlns:a16="http://schemas.microsoft.com/office/drawing/2014/main" id="{3D01BDE2-1B53-4088-8EF2-C2CC023B2A16}"/>
              </a:ext>
            </a:extLst>
          </p:cNvPr>
          <p:cNvSpPr>
            <a:spLocks noGrp="1"/>
          </p:cNvSpPr>
          <p:nvPr>
            <p:ph type="body" sz="quarter" idx="14" hasCustomPrompt="1"/>
          </p:nvPr>
        </p:nvSpPr>
        <p:spPr>
          <a:xfrm>
            <a:off x="842204" y="1417320"/>
            <a:ext cx="7272000" cy="3467273"/>
          </a:xfrm>
        </p:spPr>
        <p:txBody>
          <a:bodyPr wrap="square" lIns="36000" tIns="36000" rIns="36000" bIns="36000" anchor="b" anchorCtr="0">
            <a:noAutofit/>
          </a:bodyPr>
          <a:lstStyle>
            <a:lvl1pPr marL="0" indent="0">
              <a:lnSpc>
                <a:spcPct val="90000"/>
              </a:lnSpc>
              <a:spcAft>
                <a:spcPts val="4800"/>
              </a:spcAft>
              <a:buNone/>
              <a:defRPr sz="240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00</a:t>
            </a:r>
            <a:endParaRPr lang="en-GB"/>
          </a:p>
        </p:txBody>
      </p:sp>
      <p:sp>
        <p:nvSpPr>
          <p:cNvPr id="8" name="Text Placeholder 11">
            <a:extLst>
              <a:ext uri="{FF2B5EF4-FFF2-40B4-BE49-F238E27FC236}">
                <a16:creationId xmlns:a16="http://schemas.microsoft.com/office/drawing/2014/main" id="{405D91B7-62C3-42C7-B224-C36E92DD63CF}"/>
              </a:ext>
            </a:extLst>
          </p:cNvPr>
          <p:cNvSpPr>
            <a:spLocks noGrp="1"/>
          </p:cNvSpPr>
          <p:nvPr>
            <p:ph type="body" sz="quarter" idx="13" hasCustomPrompt="1"/>
          </p:nvPr>
        </p:nvSpPr>
        <p:spPr>
          <a:xfrm>
            <a:off x="842204" y="4590898"/>
            <a:ext cx="7272000" cy="1462088"/>
          </a:xfrm>
        </p:spPr>
        <p:txBody>
          <a:bodyPr wrap="square" lIns="36000" tIns="36000" rIns="36000" bIns="36000">
            <a:noAutofit/>
          </a:bodyPr>
          <a:lstStyle>
            <a:lvl1pPr marL="0" indent="0">
              <a:lnSpc>
                <a:spcPct val="90000"/>
              </a:lnSpc>
              <a:spcAft>
                <a:spcPts val="3200"/>
              </a:spcAft>
              <a:buFont typeface="Arial" panose="020B0604020202020204" pitchFamily="34" charset="0"/>
              <a:buNone/>
              <a:defRPr sz="3600" b="1">
                <a:solidFill>
                  <a:schemeClr val="accent1"/>
                </a:solidFill>
              </a:defRPr>
            </a:lvl1pPr>
            <a:lvl2pPr>
              <a:spcAft>
                <a:spcPts val="3200"/>
              </a:spcAft>
              <a:buNone/>
              <a:defRPr sz="3600" b="1">
                <a:solidFill>
                  <a:schemeClr val="bg1"/>
                </a:solidFill>
              </a:defRPr>
            </a:lvl2pPr>
            <a:lvl3pPr>
              <a:spcAft>
                <a:spcPts val="3200"/>
              </a:spcAft>
              <a:buNone/>
              <a:defRPr sz="3600" b="1">
                <a:solidFill>
                  <a:schemeClr val="bg1"/>
                </a:solidFill>
              </a:defRPr>
            </a:lvl3pPr>
            <a:lvl4pPr>
              <a:spcAft>
                <a:spcPts val="3200"/>
              </a:spcAft>
              <a:buNone/>
              <a:defRPr sz="3600" b="1">
                <a:solidFill>
                  <a:schemeClr val="bg1"/>
                </a:solidFill>
              </a:defRPr>
            </a:lvl4pPr>
            <a:lvl5pPr>
              <a:buNone/>
              <a:defRPr sz="3600" b="1">
                <a:solidFill>
                  <a:schemeClr val="bg1"/>
                </a:solidFill>
              </a:defRPr>
            </a:lvl5pPr>
            <a:lvl6pPr>
              <a:buNone/>
              <a:defRPr sz="3600" b="1">
                <a:solidFill>
                  <a:schemeClr val="bg1"/>
                </a:solidFill>
              </a:defRPr>
            </a:lvl6pPr>
          </a:lstStyle>
          <a:p>
            <a:pPr lvl="0"/>
            <a:r>
              <a:rPr lang="en-US"/>
              <a:t>Divider / Section Break</a:t>
            </a:r>
            <a:endParaRPr lang="en-GB"/>
          </a:p>
        </p:txBody>
      </p:sp>
      <p:grpSp>
        <p:nvGrpSpPr>
          <p:cNvPr id="10" name="Group 9">
            <a:extLst>
              <a:ext uri="{FF2B5EF4-FFF2-40B4-BE49-F238E27FC236}">
                <a16:creationId xmlns:a16="http://schemas.microsoft.com/office/drawing/2014/main" id="{9A6F4EBC-4A67-4E71-A886-912AB2BB753D}"/>
              </a:ext>
            </a:extLst>
          </p:cNvPr>
          <p:cNvGrpSpPr/>
          <p:nvPr userDrawn="1"/>
        </p:nvGrpSpPr>
        <p:grpSpPr>
          <a:xfrm>
            <a:off x="0" y="6230056"/>
            <a:ext cx="12192000" cy="627943"/>
            <a:chOff x="0" y="6242756"/>
            <a:chExt cx="12192000" cy="627943"/>
          </a:xfrm>
        </p:grpSpPr>
        <p:sp>
          <p:nvSpPr>
            <p:cNvPr id="11" name="Rectangle 10">
              <a:extLst>
                <a:ext uri="{FF2B5EF4-FFF2-40B4-BE49-F238E27FC236}">
                  <a16:creationId xmlns:a16="http://schemas.microsoft.com/office/drawing/2014/main" id="{C1D4EA86-1255-469A-8059-258CBF10F885}"/>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6" name="TextBox 15">
              <a:extLst>
                <a:ext uri="{FF2B5EF4-FFF2-40B4-BE49-F238E27FC236}">
                  <a16:creationId xmlns:a16="http://schemas.microsoft.com/office/drawing/2014/main" id="{8254563B-2F2C-4296-A68C-5ACAB438972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Tree>
    <p:extLst>
      <p:ext uri="{BB962C8B-B14F-4D97-AF65-F5344CB8AC3E}">
        <p14:creationId xmlns:p14="http://schemas.microsoft.com/office/powerpoint/2010/main" val="1677305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2" name="Group 11">
            <a:extLst>
              <a:ext uri="{FF2B5EF4-FFF2-40B4-BE49-F238E27FC236}">
                <a16:creationId xmlns:a16="http://schemas.microsoft.com/office/drawing/2014/main" id="{A0969D02-1E05-4E2D-A060-18FD6A3E6FA7}"/>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445B85F7-CC00-4142-A5CC-7AAE7A81A4B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F4797BBB-0CC1-467C-B6C9-D9D0B4E3F32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0D667A7D-CF7B-4F83-B00C-6E83AD38779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F08FE282-BE2A-4A92-A886-73F87DFA1B5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FE677B31-B22C-4271-A0D8-F5CE8F59E45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2160259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B457E9F-C33A-4397-99C2-3696245963B7}"/>
              </a:ext>
            </a:extLst>
          </p:cNvPr>
          <p:cNvGrpSpPr/>
          <p:nvPr userDrawn="1"/>
        </p:nvGrpSpPr>
        <p:grpSpPr>
          <a:xfrm>
            <a:off x="0" y="6230056"/>
            <a:ext cx="12192000" cy="627943"/>
            <a:chOff x="0" y="6230056"/>
            <a:chExt cx="12192000" cy="627943"/>
          </a:xfrm>
        </p:grpSpPr>
        <p:sp>
          <p:nvSpPr>
            <p:cNvPr id="13" name="Rectangle 12">
              <a:extLst>
                <a:ext uri="{FF2B5EF4-FFF2-40B4-BE49-F238E27FC236}">
                  <a16:creationId xmlns:a16="http://schemas.microsoft.com/office/drawing/2014/main" id="{F3B369CF-5162-46E5-913F-B2B3B0471F8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2AF025C9-ED3E-4F9A-8427-305D236CCE3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001DEA59-3826-455B-ACF4-DF4EF1A15C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552C2E7F-400D-4440-8160-97AD0304B4D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56608FB3-6B51-4681-B99B-64239454813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950993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Column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0" name="Group 9">
            <a:extLst>
              <a:ext uri="{FF2B5EF4-FFF2-40B4-BE49-F238E27FC236}">
                <a16:creationId xmlns:a16="http://schemas.microsoft.com/office/drawing/2014/main" id="{AC140B4C-0C73-4C04-8CF6-FBB63546DD6A}"/>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53C5D2F2-088D-4E2C-BC55-9AF634419EB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1D44D2FC-8024-4B1A-98F4-71143CEB6FCB}"/>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5D004BCB-BF65-41A3-B27B-FBC701450A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2" name="Picture 21">
              <a:extLst>
                <a:ext uri="{FF2B5EF4-FFF2-40B4-BE49-F238E27FC236}">
                  <a16:creationId xmlns:a16="http://schemas.microsoft.com/office/drawing/2014/main" id="{62A791C5-0B35-42D1-8ED0-FA20A1F40275}"/>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3" name="Straight Connector 22">
              <a:extLst>
                <a:ext uri="{FF2B5EF4-FFF2-40B4-BE49-F238E27FC236}">
                  <a16:creationId xmlns:a16="http://schemas.microsoft.com/office/drawing/2014/main" id="{93D9F8F4-A42A-4CD8-84D3-FD282FC4653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59294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s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2" name="Text Placeholder 11">
            <a:extLst>
              <a:ext uri="{FF2B5EF4-FFF2-40B4-BE49-F238E27FC236}">
                <a16:creationId xmlns:a16="http://schemas.microsoft.com/office/drawing/2014/main" id="{067FD758-2F7F-413B-9AE9-026454574FF7}"/>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a:p>
            <a:pPr lvl="0"/>
            <a:endParaRPr lang="en-US"/>
          </a:p>
        </p:txBody>
      </p:sp>
      <p:grpSp>
        <p:nvGrpSpPr>
          <p:cNvPr id="13" name="Group 12">
            <a:extLst>
              <a:ext uri="{FF2B5EF4-FFF2-40B4-BE49-F238E27FC236}">
                <a16:creationId xmlns:a16="http://schemas.microsoft.com/office/drawing/2014/main" id="{6CCB37FE-ACB4-407B-ACFD-5321E12B354F}"/>
              </a:ext>
            </a:extLst>
          </p:cNvPr>
          <p:cNvGrpSpPr/>
          <p:nvPr userDrawn="1"/>
        </p:nvGrpSpPr>
        <p:grpSpPr>
          <a:xfrm>
            <a:off x="0" y="6230056"/>
            <a:ext cx="12192000" cy="627943"/>
            <a:chOff x="0" y="6230056"/>
            <a:chExt cx="12192000" cy="627943"/>
          </a:xfrm>
        </p:grpSpPr>
        <p:sp>
          <p:nvSpPr>
            <p:cNvPr id="19" name="Rectangle 18">
              <a:extLst>
                <a:ext uri="{FF2B5EF4-FFF2-40B4-BE49-F238E27FC236}">
                  <a16:creationId xmlns:a16="http://schemas.microsoft.com/office/drawing/2014/main" id="{F0B718CE-BA55-4C5F-8F77-8A69EB69D46B}"/>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TextBox 19">
              <a:extLst>
                <a:ext uri="{FF2B5EF4-FFF2-40B4-BE49-F238E27FC236}">
                  <a16:creationId xmlns:a16="http://schemas.microsoft.com/office/drawing/2014/main" id="{970E83D4-F029-4D3C-A5AF-5AF32B56C91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D55CFC89-D8AD-47F4-9899-F174DAAD05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315A0AB7-8578-42C1-9A84-15539DCB17CA}"/>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F1DC866B-8805-41B8-85AC-4F2F5028080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8285525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5"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1" name="Text Placeholder 11">
            <a:extLst>
              <a:ext uri="{FF2B5EF4-FFF2-40B4-BE49-F238E27FC236}">
                <a16:creationId xmlns:a16="http://schemas.microsoft.com/office/drawing/2014/main" id="{7A34237C-6590-4B12-B174-D20BE4CA16FF}"/>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grpSp>
        <p:nvGrpSpPr>
          <p:cNvPr id="13" name="Group 12">
            <a:extLst>
              <a:ext uri="{FF2B5EF4-FFF2-40B4-BE49-F238E27FC236}">
                <a16:creationId xmlns:a16="http://schemas.microsoft.com/office/drawing/2014/main" id="{7D123E64-D724-42D6-963B-9E1B2E37FF01}"/>
              </a:ext>
            </a:extLst>
          </p:cNvPr>
          <p:cNvGrpSpPr/>
          <p:nvPr userDrawn="1"/>
        </p:nvGrpSpPr>
        <p:grpSpPr>
          <a:xfrm>
            <a:off x="0" y="6230056"/>
            <a:ext cx="12192000" cy="627943"/>
            <a:chOff x="0" y="6230056"/>
            <a:chExt cx="12192000" cy="627943"/>
          </a:xfrm>
        </p:grpSpPr>
        <p:sp>
          <p:nvSpPr>
            <p:cNvPr id="19" name="Rectangle 18">
              <a:extLst>
                <a:ext uri="{FF2B5EF4-FFF2-40B4-BE49-F238E27FC236}">
                  <a16:creationId xmlns:a16="http://schemas.microsoft.com/office/drawing/2014/main" id="{B1AEE280-9588-4B04-BE04-DF676A8BFAC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0" name="TextBox 19">
              <a:extLst>
                <a:ext uri="{FF2B5EF4-FFF2-40B4-BE49-F238E27FC236}">
                  <a16:creationId xmlns:a16="http://schemas.microsoft.com/office/drawing/2014/main" id="{6E25897A-6F32-47EB-BFDA-893C7F93FED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5681DB2B-68CD-4888-B408-BC96C1BF69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6F7E0D07-D3F4-4B0F-8CFF-EA885F64726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B31B1C47-6124-4B5F-80DF-172E6CA3BD0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7593000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s - White">
    <p:spTree>
      <p:nvGrpSpPr>
        <p:cNvPr id="1" name=""/>
        <p:cNvGrpSpPr/>
        <p:nvPr/>
      </p:nvGrpSpPr>
      <p:grpSpPr>
        <a:xfrm>
          <a:off x="0" y="0"/>
          <a:ext cx="0" cy="0"/>
          <a:chOff x="0" y="0"/>
          <a:chExt cx="0" cy="0"/>
        </a:xfrm>
      </p:grpSpPr>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5861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Text Only – Two Columns</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11" name="Text Placeholder 11">
            <a:extLst>
              <a:ext uri="{FF2B5EF4-FFF2-40B4-BE49-F238E27FC236}">
                <a16:creationId xmlns:a16="http://schemas.microsoft.com/office/drawing/2014/main" id="{38FBE282-C876-420B-971C-E5E6DC0DB0A1}"/>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2"/>
                </a:solidFill>
              </a:defRPr>
            </a:lvl1pPr>
            <a:lvl2pPr marL="180000">
              <a:buFont typeface="Arial" panose="020B0604020202020204" pitchFamily="34" charset="0"/>
              <a:buChar char="•"/>
              <a:defRPr sz="2400" b="0">
                <a:solidFill>
                  <a:schemeClr val="accent2"/>
                </a:solidFill>
              </a:defRPr>
            </a:lvl2pPr>
            <a:lvl3pPr marL="360000">
              <a:buFont typeface="Arial" panose="020B0604020202020204" pitchFamily="34" charset="0"/>
              <a:buChar char="•"/>
              <a:defRPr sz="2400" b="0">
                <a:solidFill>
                  <a:schemeClr val="accent2"/>
                </a:solidFill>
              </a:defRPr>
            </a:lvl3pPr>
            <a:lvl4pPr>
              <a:buSzPct val="100000"/>
              <a:buFont typeface="Arial" panose="020B0604020202020204" pitchFamily="34" charset="0"/>
              <a:buChar char="•"/>
              <a:defRPr sz="2400" b="0">
                <a:solidFill>
                  <a:schemeClr val="accent2"/>
                </a:solidFill>
              </a:defRPr>
            </a:lvl4pPr>
            <a:lvl5pPr>
              <a:buSzPct val="100000"/>
              <a:buFont typeface="Arial" panose="020B0604020202020204" pitchFamily="34" charset="0"/>
              <a:buChar char="•"/>
              <a:defRPr sz="2400" b="0">
                <a:solidFill>
                  <a:schemeClr val="accent2"/>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13" name="Text Placeholder 11">
            <a:extLst>
              <a:ext uri="{FF2B5EF4-FFF2-40B4-BE49-F238E27FC236}">
                <a16:creationId xmlns:a16="http://schemas.microsoft.com/office/drawing/2014/main" id="{1745E511-A118-4C67-8FDF-9F6B494D77B1}"/>
              </a:ext>
            </a:extLst>
          </p:cNvPr>
          <p:cNvSpPr>
            <a:spLocks noGrp="1"/>
          </p:cNvSpPr>
          <p:nvPr>
            <p:ph type="body" sz="quarter" idx="15" hasCustomPrompt="1"/>
          </p:nvPr>
        </p:nvSpPr>
        <p:spPr>
          <a:xfrm>
            <a:off x="555734" y="3229691"/>
            <a:ext cx="11080530" cy="2561509"/>
          </a:xfrm>
        </p:spPr>
        <p:txBody>
          <a:bodyPr wrap="square" lIns="36000" tIns="36000" rIns="36000" bIns="36000" numCol="2" spcCol="360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accent6"/>
                </a:solidFill>
              </a:defRPr>
            </a:lvl2pPr>
            <a:lvl3pPr>
              <a:spcAft>
                <a:spcPts val="600"/>
              </a:spcAft>
              <a:buSzPct val="100000"/>
              <a:buFont typeface="Arial" panose="020B0604020202020204" pitchFamily="34" charset="0"/>
              <a:buChar char="•"/>
              <a:defRPr sz="1400" b="0">
                <a:solidFill>
                  <a:schemeClr val="accent6"/>
                </a:solidFill>
              </a:defRPr>
            </a:lvl3pPr>
            <a:lvl4pPr>
              <a:spcAft>
                <a:spcPts val="600"/>
              </a:spcAft>
              <a:buSzPct val="100000"/>
              <a:buFont typeface="Arial" panose="020B0604020202020204" pitchFamily="34" charset="0"/>
              <a:buChar char="•"/>
              <a:defRPr sz="1400" b="0">
                <a:solidFill>
                  <a:schemeClr val="accent6"/>
                </a:solidFill>
              </a:defRPr>
            </a:lvl4pPr>
            <a:lvl5pPr>
              <a:spcAft>
                <a:spcPts val="600"/>
              </a:spcAft>
              <a:buSzPct val="100000"/>
              <a:buFont typeface="Arial" panose="020B0604020202020204" pitchFamily="34" charset="0"/>
              <a:buChar char="•"/>
              <a:defRPr sz="1400" b="0">
                <a:solidFill>
                  <a:schemeClr val="accent6"/>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a:p>
            <a:pPr lvl="0"/>
            <a:endParaRPr lang="en-US"/>
          </a:p>
        </p:txBody>
      </p:sp>
      <p:grpSp>
        <p:nvGrpSpPr>
          <p:cNvPr id="10" name="Group 9">
            <a:extLst>
              <a:ext uri="{FF2B5EF4-FFF2-40B4-BE49-F238E27FC236}">
                <a16:creationId xmlns:a16="http://schemas.microsoft.com/office/drawing/2014/main" id="{66F3217C-3F3F-45CE-9F5B-9AF29971E0AC}"/>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53517DD7-7E21-4F3C-AAE5-52045B91AC6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82034B06-ADCF-40CA-9C3E-F684051CCF2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D82B8657-920F-4E8B-A2EA-5442481C08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2" name="Picture 21">
              <a:extLst>
                <a:ext uri="{FF2B5EF4-FFF2-40B4-BE49-F238E27FC236}">
                  <a16:creationId xmlns:a16="http://schemas.microsoft.com/office/drawing/2014/main" id="{D3D06EF1-EE19-4149-9576-51F458C72FC3}"/>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3" name="Straight Connector 22">
              <a:extLst>
                <a:ext uri="{FF2B5EF4-FFF2-40B4-BE49-F238E27FC236}">
                  <a16:creationId xmlns:a16="http://schemas.microsoft.com/office/drawing/2014/main" id="{14D02581-A93D-4FC9-BB15-67CA32F732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2450388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Text - Dar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9A12DE-79B9-4140-8DCE-E572C97919C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49999" b="2"/>
          <a:stretch/>
        </p:blipFill>
        <p:spPr>
          <a:xfrm>
            <a:off x="6095992" y="-1"/>
            <a:ext cx="6096008" cy="6857999"/>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None/>
              <a:defRPr sz="1600" b="0">
                <a:solidFill>
                  <a:schemeClr val="bg1"/>
                </a:solidFill>
              </a:defRPr>
            </a:lvl3pPr>
            <a:lvl4pPr>
              <a:spcAft>
                <a:spcPts val="1200"/>
              </a:spcAft>
              <a:buSzPct val="100000"/>
              <a:buFont typeface="Arial" panose="020B0604020202020204" pitchFamily="34" charset="0"/>
              <a:buNone/>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Char char="•"/>
              <a:defRPr sz="1600" b="0">
                <a:solidFill>
                  <a:schemeClr val="accent6"/>
                </a:solidFill>
              </a:defRPr>
            </a:lvl2pPr>
            <a:lvl3pPr marL="536575" indent="-179388">
              <a:buFont typeface="Arial" panose="020B0604020202020204" pitchFamily="34" charset="0"/>
              <a:buChar char="•"/>
              <a:defRPr sz="1600" b="0">
                <a:solidFill>
                  <a:schemeClr val="accent6"/>
                </a:solidFill>
              </a:defRPr>
            </a:lvl3pPr>
            <a:lvl4pPr>
              <a:buSzPct val="100000"/>
              <a:buFont typeface="Arial" panose="020B0604020202020204" pitchFamily="34" charset="0"/>
              <a:buChar char="•"/>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44A97573-452E-4324-95E1-9839E2D46DC2}"/>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8B4BD561-7409-426D-BE46-17E59A8417A6}"/>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E86F2DC7-F742-4664-8F69-547E8D37F4A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DEDC64D5-025D-46E1-A962-5F289E5442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8737397A-DD81-4D77-8253-60F73A70B40E}"/>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CC59BC30-459A-43E7-B582-299F8AE6FCAF}"/>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8023121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Text -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6CCA9E-512C-4AF4-B0B0-C427841ADA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6095992" y="0"/>
            <a:ext cx="6096008" cy="6857999"/>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600" b="0">
                <a:solidFill>
                  <a:schemeClr val="bg1"/>
                </a:solidFill>
              </a:defRPr>
            </a:lvl1pPr>
            <a:lvl2pPr>
              <a:spcAft>
                <a:spcPts val="1200"/>
              </a:spcAft>
              <a:buFont typeface="Arial" panose="020B0604020202020204" pitchFamily="34" charset="0"/>
              <a:buNone/>
              <a:defRPr sz="1600" b="0">
                <a:solidFill>
                  <a:schemeClr val="bg1"/>
                </a:solidFill>
              </a:defRPr>
            </a:lvl2pPr>
            <a:lvl3pPr>
              <a:spcAft>
                <a:spcPts val="1200"/>
              </a:spcAft>
              <a:buSzPct val="100000"/>
              <a:buFont typeface="Arial" panose="020B0604020202020204" pitchFamily="34" charset="0"/>
              <a:buChar char="•"/>
              <a:defRPr sz="1600" b="0">
                <a:solidFill>
                  <a:schemeClr val="bg1"/>
                </a:solidFill>
              </a:defRPr>
            </a:lvl3pPr>
            <a:lvl4pPr>
              <a:spcAft>
                <a:spcPts val="1200"/>
              </a:spcAft>
              <a:buSzPct val="100000"/>
              <a:buFont typeface="Arial" panose="020B0604020202020204" pitchFamily="34" charset="0"/>
              <a:buChar char="•"/>
              <a:defRPr sz="16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2" name="Group 11">
            <a:extLst>
              <a:ext uri="{FF2B5EF4-FFF2-40B4-BE49-F238E27FC236}">
                <a16:creationId xmlns:a16="http://schemas.microsoft.com/office/drawing/2014/main" id="{075AD3F4-1C83-4EDB-BDB5-FC4EEC49A94B}"/>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92ED9286-6436-4E9D-9F26-BD2CD170C09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0627E254-5B45-487A-9CEE-E30F221A26A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6A50B8FF-ADB4-4EE1-A663-AB4BEADA163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2158D3E8-5D5B-4423-A8EA-0C02B80F055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831DF99A-C79D-4CDB-A20D-C2BF9A22CDF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4106109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Text -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3E25E24-1D6E-4E13-A9DE-215798B1743F}"/>
              </a:ext>
            </a:extLst>
          </p:cNvPr>
          <p:cNvSpPr/>
          <p:nvPr userDrawn="1"/>
        </p:nvSpPr>
        <p:spPr>
          <a:xfrm>
            <a:off x="6095992" y="0"/>
            <a:ext cx="6096008" cy="6225140"/>
          </a:xfrm>
          <a:prstGeom prst="rect">
            <a:avLst/>
          </a:prstGeom>
          <a:solidFill>
            <a:srgbClr val="ADD2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703201" y="2160398"/>
            <a:ext cx="4881600" cy="1908000"/>
          </a:xfrm>
        </p:spPr>
        <p:txBody>
          <a:bodyPr wrap="square" lIns="36000" tIns="36000" rIns="36000" bIns="36000" anchor="t" anchorCtr="0">
            <a:noAutofit/>
          </a:bodyPr>
          <a:lstStyle>
            <a:lvl1pPr marL="0" indent="-179388">
              <a:lnSpc>
                <a:spcPct val="100000"/>
              </a:lnSpc>
              <a:spcAft>
                <a:spcPts val="1200"/>
              </a:spcAft>
              <a:buSzPct val="100000"/>
              <a:buFont typeface="Arial" panose="020B0604020202020204" pitchFamily="34" charset="0"/>
              <a:buNone/>
              <a:defRPr sz="1600" b="0">
                <a:solidFill>
                  <a:schemeClr val="accent6"/>
                </a:solidFill>
              </a:defRPr>
            </a:lvl1pPr>
            <a:lvl2pPr>
              <a:spcAft>
                <a:spcPts val="1200"/>
              </a:spcAft>
              <a:buFont typeface="Arial" panose="020B0604020202020204" pitchFamily="34" charset="0"/>
              <a:buChar char="•"/>
              <a:defRPr sz="1600" b="0">
                <a:solidFill>
                  <a:schemeClr val="accent6"/>
                </a:solidFill>
              </a:defRPr>
            </a:lvl2pPr>
            <a:lvl3pPr>
              <a:spcAft>
                <a:spcPts val="1200"/>
              </a:spcAft>
              <a:buSzPct val="100000"/>
              <a:buFont typeface="Arial" panose="020B0604020202020204" pitchFamily="34" charset="0"/>
              <a:buChar char="•"/>
              <a:defRPr sz="1600" b="0">
                <a:solidFill>
                  <a:schemeClr val="accent6"/>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1062989"/>
          </a:xfrm>
        </p:spPr>
        <p:txBody>
          <a:bodyPr wrap="square" lIns="36000" tIns="36000" rIns="36000" bIns="36000" anchor="t" anchorCtr="0">
            <a:noAutofit/>
          </a:bodyPr>
          <a:lstStyle>
            <a:lvl1pPr marL="0" indent="-180000">
              <a:lnSpc>
                <a:spcPct val="100000"/>
              </a:lnSpc>
              <a:spcAft>
                <a:spcPts val="1200"/>
              </a:spcAft>
              <a:buSzPct val="100000"/>
              <a:buFont typeface="Arial" panose="020B0604020202020204" pitchFamily="34" charset="0"/>
              <a:buNone/>
              <a:defRPr sz="1600" b="0">
                <a:solidFill>
                  <a:schemeClr val="accent6"/>
                </a:solidFill>
              </a:defRPr>
            </a:lvl1pPr>
            <a:lvl2pPr marL="357188" indent="-179388">
              <a:buFont typeface="Arial" panose="020B0604020202020204" pitchFamily="34" charset="0"/>
              <a:buNone/>
              <a:defRPr sz="1600" b="0">
                <a:solidFill>
                  <a:schemeClr val="accent6"/>
                </a:solidFill>
              </a:defRPr>
            </a:lvl2pPr>
            <a:lvl3pPr marL="536575" indent="-179388">
              <a:buFont typeface="Arial" panose="020B0604020202020204" pitchFamily="34" charset="0"/>
              <a:buNone/>
              <a:defRPr sz="1600" b="0">
                <a:solidFill>
                  <a:schemeClr val="accent6"/>
                </a:solidFill>
              </a:defRPr>
            </a:lvl3pPr>
            <a:lvl4pPr marL="714375" indent="-179388">
              <a:buSzPct val="100000"/>
              <a:buFont typeface="Arial" panose="020B0604020202020204" pitchFamily="34" charset="0"/>
              <a:buNone/>
              <a:defRPr sz="1600" b="0">
                <a:solidFill>
                  <a:schemeClr val="accent6"/>
                </a:solidFill>
              </a:defRPr>
            </a:lvl4pPr>
            <a:lvl5pPr>
              <a:buSzPct val="100000"/>
              <a:buFont typeface="Arial" panose="020B0604020202020204" pitchFamily="34" charset="0"/>
              <a:buChar char="•"/>
              <a:defRPr sz="2400" b="0">
                <a:solidFill>
                  <a:schemeClr val="tx2"/>
                </a:solidFill>
              </a:defRPr>
            </a:lvl5pPr>
          </a:lstStyle>
          <a:p>
            <a:pPr lvl="0"/>
            <a:r>
              <a:rPr lang="en-US"/>
              <a:t>Body copy 16pt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C34D2565-4807-4432-B7D2-3B0190D82ECD}"/>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323A9C06-160C-4384-B9DC-32F4D687D4B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887E2EEE-9A48-4A12-842E-3AA614F25E7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9AABAEB3-176E-45A3-8BEB-7226E71953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29B963A5-7A21-4686-AF40-303FFF4B393F}"/>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632F3CD6-D653-4FD3-B011-35F35A3930F6}"/>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7309403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Text / Custom Image">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5" y="3665978"/>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46" name="Text Placeholder 11">
            <a:extLst>
              <a:ext uri="{FF2B5EF4-FFF2-40B4-BE49-F238E27FC236}">
                <a16:creationId xmlns:a16="http://schemas.microsoft.com/office/drawing/2014/main" id="{A3A82ACF-F6AE-4D5C-9FAC-2BE760B521DD}"/>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Custom Image</a:t>
            </a:r>
          </a:p>
        </p:txBody>
      </p:sp>
      <p:cxnSp>
        <p:nvCxnSpPr>
          <p:cNvPr id="47" name="Straight Connector 46">
            <a:extLst>
              <a:ext uri="{FF2B5EF4-FFF2-40B4-BE49-F238E27FC236}">
                <a16:creationId xmlns:a16="http://schemas.microsoft.com/office/drawing/2014/main" id="{4206B8F9-9A1B-49C1-BAF8-3C7C8B76EBC3}"/>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1" name="Group 10">
            <a:extLst>
              <a:ext uri="{FF2B5EF4-FFF2-40B4-BE49-F238E27FC236}">
                <a16:creationId xmlns:a16="http://schemas.microsoft.com/office/drawing/2014/main" id="{F06E6019-C836-4E17-B827-331722448598}"/>
              </a:ext>
            </a:extLst>
          </p:cNvPr>
          <p:cNvGrpSpPr/>
          <p:nvPr userDrawn="1"/>
        </p:nvGrpSpPr>
        <p:grpSpPr>
          <a:xfrm>
            <a:off x="0" y="6230056"/>
            <a:ext cx="12192000" cy="627943"/>
            <a:chOff x="0" y="6230056"/>
            <a:chExt cx="12192000" cy="627943"/>
          </a:xfrm>
        </p:grpSpPr>
        <p:sp>
          <p:nvSpPr>
            <p:cNvPr id="12" name="Rectangle 11">
              <a:extLst>
                <a:ext uri="{FF2B5EF4-FFF2-40B4-BE49-F238E27FC236}">
                  <a16:creationId xmlns:a16="http://schemas.microsoft.com/office/drawing/2014/main" id="{8C1885E3-62E2-41E1-B064-88285BBE697A}"/>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3" name="TextBox 12">
              <a:extLst>
                <a:ext uri="{FF2B5EF4-FFF2-40B4-BE49-F238E27FC236}">
                  <a16:creationId xmlns:a16="http://schemas.microsoft.com/office/drawing/2014/main" id="{0121F381-05A8-481F-B912-1C70F572E6E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5" name="Graphic 14">
              <a:extLst>
                <a:ext uri="{FF2B5EF4-FFF2-40B4-BE49-F238E27FC236}">
                  <a16:creationId xmlns:a16="http://schemas.microsoft.com/office/drawing/2014/main" id="{702271C5-12F7-4381-A03B-3B3CA78F77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9" name="Picture 18">
              <a:extLst>
                <a:ext uri="{FF2B5EF4-FFF2-40B4-BE49-F238E27FC236}">
                  <a16:creationId xmlns:a16="http://schemas.microsoft.com/office/drawing/2014/main" id="{83FE9D9F-504D-41F5-8502-51DF2191FEDA}"/>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0" name="Straight Connector 19">
              <a:extLst>
                <a:ext uri="{FF2B5EF4-FFF2-40B4-BE49-F238E27FC236}">
                  <a16:creationId xmlns:a16="http://schemas.microsoft.com/office/drawing/2014/main" id="{3011BF5C-4004-47A7-8963-64DD5C8D3B4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380800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x Agenda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5CC79DD-5C1A-425E-A6C5-8BEF2BE49CE3}"/>
              </a:ext>
            </a:extLst>
          </p:cNvPr>
          <p:cNvPicPr>
            <a:picLocks noChangeAspect="1"/>
          </p:cNvPicPr>
          <p:nvPr userDrawn="1"/>
        </p:nvPicPr>
        <p:blipFill>
          <a:blip r:embed="rId2"/>
          <a:stretch>
            <a:fillRect/>
          </a:stretch>
        </p:blipFill>
        <p:spPr>
          <a:xfrm>
            <a:off x="4030756" y="-342"/>
            <a:ext cx="8161246"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2" name="Text Placeholder 11">
            <a:extLst>
              <a:ext uri="{FF2B5EF4-FFF2-40B4-BE49-F238E27FC236}">
                <a16:creationId xmlns:a16="http://schemas.microsoft.com/office/drawing/2014/main" id="{EE7E5757-A7B1-460B-832A-36BC0B89121F}"/>
              </a:ext>
            </a:extLst>
          </p:cNvPr>
          <p:cNvSpPr>
            <a:spLocks noGrp="1"/>
          </p:cNvSpPr>
          <p:nvPr>
            <p:ph type="body" sz="quarter" idx="14" hasCustomPrompt="1"/>
          </p:nvPr>
        </p:nvSpPr>
        <p:spPr>
          <a:xfrm>
            <a:off x="555734" y="171831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 Here</a:t>
            </a:r>
            <a:endParaRPr lang="en-GB"/>
          </a:p>
        </p:txBody>
      </p:sp>
      <p:sp>
        <p:nvSpPr>
          <p:cNvPr id="23" name="Text Placeholder 11">
            <a:extLst>
              <a:ext uri="{FF2B5EF4-FFF2-40B4-BE49-F238E27FC236}">
                <a16:creationId xmlns:a16="http://schemas.microsoft.com/office/drawing/2014/main" id="{75198ABD-0EA7-4C8F-818E-7B812665AA05}"/>
              </a:ext>
            </a:extLst>
          </p:cNvPr>
          <p:cNvSpPr>
            <a:spLocks noGrp="1"/>
          </p:cNvSpPr>
          <p:nvPr>
            <p:ph type="body" sz="quarter" idx="15" hasCustomPrompt="1"/>
          </p:nvPr>
        </p:nvSpPr>
        <p:spPr>
          <a:xfrm>
            <a:off x="555734" y="208524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49" name="Text Placeholder 11">
            <a:extLst>
              <a:ext uri="{FF2B5EF4-FFF2-40B4-BE49-F238E27FC236}">
                <a16:creationId xmlns:a16="http://schemas.microsoft.com/office/drawing/2014/main" id="{DFD6D333-B7AA-44B8-92E5-5F6734E467BC}"/>
              </a:ext>
            </a:extLst>
          </p:cNvPr>
          <p:cNvSpPr>
            <a:spLocks noGrp="1"/>
          </p:cNvSpPr>
          <p:nvPr>
            <p:ph type="body" sz="quarter" idx="40" hasCustomPrompt="1"/>
          </p:nvPr>
        </p:nvSpPr>
        <p:spPr>
          <a:xfrm>
            <a:off x="555734" y="528447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5 Here</a:t>
            </a:r>
            <a:endParaRPr lang="en-GB"/>
          </a:p>
        </p:txBody>
      </p:sp>
      <p:sp>
        <p:nvSpPr>
          <p:cNvPr id="50" name="Text Placeholder 11">
            <a:extLst>
              <a:ext uri="{FF2B5EF4-FFF2-40B4-BE49-F238E27FC236}">
                <a16:creationId xmlns:a16="http://schemas.microsoft.com/office/drawing/2014/main" id="{45C77B5C-B591-426C-B645-946B1B370642}"/>
              </a:ext>
            </a:extLst>
          </p:cNvPr>
          <p:cNvSpPr>
            <a:spLocks noGrp="1"/>
          </p:cNvSpPr>
          <p:nvPr>
            <p:ph type="body" sz="quarter" idx="41" hasCustomPrompt="1"/>
          </p:nvPr>
        </p:nvSpPr>
        <p:spPr>
          <a:xfrm>
            <a:off x="555734" y="565140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1" name="Text Placeholder 11">
            <a:extLst>
              <a:ext uri="{FF2B5EF4-FFF2-40B4-BE49-F238E27FC236}">
                <a16:creationId xmlns:a16="http://schemas.microsoft.com/office/drawing/2014/main" id="{DCF10482-DCF1-40ED-9308-51AEB1917FF7}"/>
              </a:ext>
            </a:extLst>
          </p:cNvPr>
          <p:cNvSpPr>
            <a:spLocks noGrp="1"/>
          </p:cNvSpPr>
          <p:nvPr>
            <p:ph type="body" sz="quarter" idx="42" hasCustomPrompt="1"/>
          </p:nvPr>
        </p:nvSpPr>
        <p:spPr>
          <a:xfrm>
            <a:off x="555734" y="260985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2 Here</a:t>
            </a:r>
            <a:endParaRPr lang="en-GB"/>
          </a:p>
        </p:txBody>
      </p:sp>
      <p:sp>
        <p:nvSpPr>
          <p:cNvPr id="52" name="Text Placeholder 11">
            <a:extLst>
              <a:ext uri="{FF2B5EF4-FFF2-40B4-BE49-F238E27FC236}">
                <a16:creationId xmlns:a16="http://schemas.microsoft.com/office/drawing/2014/main" id="{89800EA3-2EF9-465C-803E-63F77EA82DF4}"/>
              </a:ext>
            </a:extLst>
          </p:cNvPr>
          <p:cNvSpPr>
            <a:spLocks noGrp="1"/>
          </p:cNvSpPr>
          <p:nvPr>
            <p:ph type="body" sz="quarter" idx="43" hasCustomPrompt="1"/>
          </p:nvPr>
        </p:nvSpPr>
        <p:spPr>
          <a:xfrm>
            <a:off x="555734" y="297678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3" name="Text Placeholder 11">
            <a:extLst>
              <a:ext uri="{FF2B5EF4-FFF2-40B4-BE49-F238E27FC236}">
                <a16:creationId xmlns:a16="http://schemas.microsoft.com/office/drawing/2014/main" id="{766FEF0A-A784-478F-B82D-72D58C7874BD}"/>
              </a:ext>
            </a:extLst>
          </p:cNvPr>
          <p:cNvSpPr>
            <a:spLocks noGrp="1"/>
          </p:cNvSpPr>
          <p:nvPr>
            <p:ph type="body" sz="quarter" idx="44" hasCustomPrompt="1"/>
          </p:nvPr>
        </p:nvSpPr>
        <p:spPr>
          <a:xfrm>
            <a:off x="555734" y="350139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3 Here</a:t>
            </a:r>
            <a:endParaRPr lang="en-GB"/>
          </a:p>
        </p:txBody>
      </p:sp>
      <p:sp>
        <p:nvSpPr>
          <p:cNvPr id="54" name="Text Placeholder 11">
            <a:extLst>
              <a:ext uri="{FF2B5EF4-FFF2-40B4-BE49-F238E27FC236}">
                <a16:creationId xmlns:a16="http://schemas.microsoft.com/office/drawing/2014/main" id="{71CCAB6E-2FB5-4906-BF0E-A806C4D686B6}"/>
              </a:ext>
            </a:extLst>
          </p:cNvPr>
          <p:cNvSpPr>
            <a:spLocks noGrp="1"/>
          </p:cNvSpPr>
          <p:nvPr>
            <p:ph type="body" sz="quarter" idx="45" hasCustomPrompt="1"/>
          </p:nvPr>
        </p:nvSpPr>
        <p:spPr>
          <a:xfrm>
            <a:off x="555734" y="386832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5" name="Text Placeholder 11">
            <a:extLst>
              <a:ext uri="{FF2B5EF4-FFF2-40B4-BE49-F238E27FC236}">
                <a16:creationId xmlns:a16="http://schemas.microsoft.com/office/drawing/2014/main" id="{65F6321F-93DB-4FA5-8E9D-09B821BB914B}"/>
              </a:ext>
            </a:extLst>
          </p:cNvPr>
          <p:cNvSpPr>
            <a:spLocks noGrp="1"/>
          </p:cNvSpPr>
          <p:nvPr>
            <p:ph type="body" sz="quarter" idx="46" hasCustomPrompt="1"/>
          </p:nvPr>
        </p:nvSpPr>
        <p:spPr>
          <a:xfrm>
            <a:off x="555734" y="4392931"/>
            <a:ext cx="3228865"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4 Here</a:t>
            </a:r>
            <a:endParaRPr lang="en-GB"/>
          </a:p>
        </p:txBody>
      </p:sp>
      <p:sp>
        <p:nvSpPr>
          <p:cNvPr id="56" name="Text Placeholder 11">
            <a:extLst>
              <a:ext uri="{FF2B5EF4-FFF2-40B4-BE49-F238E27FC236}">
                <a16:creationId xmlns:a16="http://schemas.microsoft.com/office/drawing/2014/main" id="{F87CFBB9-A1E9-43D4-B8DB-9009E65F376D}"/>
              </a:ext>
            </a:extLst>
          </p:cNvPr>
          <p:cNvSpPr>
            <a:spLocks noGrp="1"/>
          </p:cNvSpPr>
          <p:nvPr>
            <p:ph type="body" sz="quarter" idx="47" hasCustomPrompt="1"/>
          </p:nvPr>
        </p:nvSpPr>
        <p:spPr>
          <a:xfrm>
            <a:off x="555734" y="4759861"/>
            <a:ext cx="3228865"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57" name="Text Placeholder 11">
            <a:extLst>
              <a:ext uri="{FF2B5EF4-FFF2-40B4-BE49-F238E27FC236}">
                <a16:creationId xmlns:a16="http://schemas.microsoft.com/office/drawing/2014/main" id="{40F8BAE0-DA30-44F5-A380-88A1F30E8B9F}"/>
              </a:ext>
            </a:extLst>
          </p:cNvPr>
          <p:cNvSpPr>
            <a:spLocks noGrp="1"/>
          </p:cNvSpPr>
          <p:nvPr>
            <p:ph type="body" sz="quarter" idx="13" hasCustomPrompt="1"/>
          </p:nvPr>
        </p:nvSpPr>
        <p:spPr>
          <a:xfrm>
            <a:off x="555735" y="360000"/>
            <a:ext cx="3228854"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5x Agenda</a:t>
            </a:r>
            <a:endParaRPr lang="en-GB"/>
          </a:p>
        </p:txBody>
      </p:sp>
      <p:cxnSp>
        <p:nvCxnSpPr>
          <p:cNvPr id="58" name="Straight Connector 57">
            <a:extLst>
              <a:ext uri="{FF2B5EF4-FFF2-40B4-BE49-F238E27FC236}">
                <a16:creationId xmlns:a16="http://schemas.microsoft.com/office/drawing/2014/main" id="{F0CEB799-7448-4758-8E8F-FCB99D371F3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37290626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Text / Globe">
    <p:spTree>
      <p:nvGrpSpPr>
        <p:cNvPr id="1" name=""/>
        <p:cNvGrpSpPr/>
        <p:nvPr/>
      </p:nvGrpSpPr>
      <p:grpSpPr>
        <a:xfrm>
          <a:off x="0" y="0"/>
          <a:ext cx="0" cy="0"/>
          <a:chOff x="0" y="0"/>
          <a:chExt cx="0" cy="0"/>
        </a:xfrm>
      </p:grpSpPr>
      <p:pic>
        <p:nvPicPr>
          <p:cNvPr id="11" name="Picture 10" descr="A picture containing indoor, monitor, light, dark&#10;&#10;Description automatically generated">
            <a:extLst>
              <a:ext uri="{FF2B5EF4-FFF2-40B4-BE49-F238E27FC236}">
                <a16:creationId xmlns:a16="http://schemas.microsoft.com/office/drawing/2014/main" id="{CBA68352-8C34-444A-AC17-869ECB8F451C}"/>
              </a:ext>
            </a:extLst>
          </p:cNvPr>
          <p:cNvPicPr>
            <a:picLocks noChangeAspect="1"/>
          </p:cNvPicPr>
          <p:nvPr userDrawn="1"/>
        </p:nvPicPr>
        <p:blipFill rotWithShape="1">
          <a:blip r:embed="rId2"/>
          <a:srcRect l="34863" r="33844" b="51650"/>
          <a:stretch/>
        </p:blipFill>
        <p:spPr>
          <a:xfrm>
            <a:off x="5925670" y="0"/>
            <a:ext cx="6266329"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2160398"/>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Globe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2" name="Group 11">
            <a:extLst>
              <a:ext uri="{FF2B5EF4-FFF2-40B4-BE49-F238E27FC236}">
                <a16:creationId xmlns:a16="http://schemas.microsoft.com/office/drawing/2014/main" id="{DD05A3D4-3C6F-4F0E-B5D7-18C8FE689A03}"/>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0DD3895D-ADE9-45C8-A614-7C963EA639A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9" name="TextBox 18">
              <a:extLst>
                <a:ext uri="{FF2B5EF4-FFF2-40B4-BE49-F238E27FC236}">
                  <a16:creationId xmlns:a16="http://schemas.microsoft.com/office/drawing/2014/main" id="{2985FB48-7265-41AA-A2B4-0A78F904473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0" name="Graphic 19">
              <a:extLst>
                <a:ext uri="{FF2B5EF4-FFF2-40B4-BE49-F238E27FC236}">
                  <a16:creationId xmlns:a16="http://schemas.microsoft.com/office/drawing/2014/main" id="{183B5413-BAC4-4FCE-A98A-2BA7B4AC3A1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1" name="Picture 20">
              <a:extLst>
                <a:ext uri="{FF2B5EF4-FFF2-40B4-BE49-F238E27FC236}">
                  <a16:creationId xmlns:a16="http://schemas.microsoft.com/office/drawing/2014/main" id="{7FC70084-9E2E-4E76-8D0E-A9BEC4DC015A}"/>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2" name="Straight Connector 21">
              <a:extLst>
                <a:ext uri="{FF2B5EF4-FFF2-40B4-BE49-F238E27FC236}">
                  <a16:creationId xmlns:a16="http://schemas.microsoft.com/office/drawing/2014/main" id="{8EA3F146-B132-4A0A-8C23-EDA2EE2ED65C}"/>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694071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Text / Headset">
    <p:spTree>
      <p:nvGrpSpPr>
        <p:cNvPr id="1" name=""/>
        <p:cNvGrpSpPr/>
        <p:nvPr/>
      </p:nvGrpSpPr>
      <p:grpSpPr>
        <a:xfrm>
          <a:off x="0" y="0"/>
          <a:ext cx="0" cy="0"/>
          <a:chOff x="0" y="0"/>
          <a:chExt cx="0" cy="0"/>
        </a:xfrm>
      </p:grpSpPr>
      <p:pic>
        <p:nvPicPr>
          <p:cNvPr id="12" name="Picture 11" descr="A picture containing person, indoor, computer, computer&#10;&#10;Description automatically generated">
            <a:extLst>
              <a:ext uri="{FF2B5EF4-FFF2-40B4-BE49-F238E27FC236}">
                <a16:creationId xmlns:a16="http://schemas.microsoft.com/office/drawing/2014/main" id="{25C2EC95-7CB4-4D54-A50E-FCF11AB113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5921187" y="-2"/>
            <a:ext cx="6266329" cy="6242757"/>
          </a:xfrm>
          <a:prstGeom prst="rect">
            <a:avLst/>
          </a:prstGeom>
        </p:spPr>
      </p:pic>
      <p:sp>
        <p:nvSpPr>
          <p:cNvPr id="15" name="Rectangle 14">
            <a:extLst>
              <a:ext uri="{FF2B5EF4-FFF2-40B4-BE49-F238E27FC236}">
                <a16:creationId xmlns:a16="http://schemas.microsoft.com/office/drawing/2014/main" id="{661897B8-FE46-4EFA-9616-9448AE8642AD}"/>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Headset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9" name="Group 18">
            <a:extLst>
              <a:ext uri="{FF2B5EF4-FFF2-40B4-BE49-F238E27FC236}">
                <a16:creationId xmlns:a16="http://schemas.microsoft.com/office/drawing/2014/main" id="{77602B0C-B186-4517-8306-DF04FFF3A876}"/>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A9E1430E-18BA-4450-AD65-E19722E9DF6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9E7D669A-F03A-4D30-A7B2-7230EE2DAAD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2" name="Graphic 21">
              <a:extLst>
                <a:ext uri="{FF2B5EF4-FFF2-40B4-BE49-F238E27FC236}">
                  <a16:creationId xmlns:a16="http://schemas.microsoft.com/office/drawing/2014/main" id="{2CEFC13C-0A0B-4D66-A1A9-51F9D0C1EA5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3" name="Picture 22">
              <a:extLst>
                <a:ext uri="{FF2B5EF4-FFF2-40B4-BE49-F238E27FC236}">
                  <a16:creationId xmlns:a16="http://schemas.microsoft.com/office/drawing/2014/main" id="{14C18DDA-505E-4C9D-8DA6-4850CEB85D78}"/>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4" name="Straight Connector 23">
              <a:extLst>
                <a:ext uri="{FF2B5EF4-FFF2-40B4-BE49-F238E27FC236}">
                  <a16:creationId xmlns:a16="http://schemas.microsoft.com/office/drawing/2014/main" id="{95425031-4936-4495-9880-968D4D1C0F2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1135946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Text / Male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E12BB9A-C589-4267-8D5B-A45F225FAC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269" t="781" r="27036" b="6801"/>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07D11875-62D4-46B3-8FBE-3ABC00FC28C4}"/>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5" name="Group 14">
            <a:extLst>
              <a:ext uri="{FF2B5EF4-FFF2-40B4-BE49-F238E27FC236}">
                <a16:creationId xmlns:a16="http://schemas.microsoft.com/office/drawing/2014/main" id="{EE80EF9A-D478-473F-B881-B40E5B235038}"/>
              </a:ext>
            </a:extLst>
          </p:cNvPr>
          <p:cNvGrpSpPr/>
          <p:nvPr userDrawn="1"/>
        </p:nvGrpSpPr>
        <p:grpSpPr>
          <a:xfrm>
            <a:off x="0" y="6230056"/>
            <a:ext cx="12192000" cy="627943"/>
            <a:chOff x="0" y="6230056"/>
            <a:chExt cx="12192000" cy="627943"/>
          </a:xfrm>
        </p:grpSpPr>
        <p:sp>
          <p:nvSpPr>
            <p:cNvPr id="21" name="Rectangle 20">
              <a:extLst>
                <a:ext uri="{FF2B5EF4-FFF2-40B4-BE49-F238E27FC236}">
                  <a16:creationId xmlns:a16="http://schemas.microsoft.com/office/drawing/2014/main" id="{AD2EEBF9-4907-4C1C-A067-A12927FC8C4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96B7D91D-82C1-424F-A1E9-9BB61C6C94A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7006B499-2B6A-41CD-8980-FAA7DCDDF2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A0C47C9-BFED-4F30-A51C-C02321606FC2}"/>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D02F724A-39FA-4FBF-81B7-866465AFF76F}"/>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8464517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Text / Female Lapto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335D6EE-31A1-46B5-A6C4-F54063BF6F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036" r="13018"/>
          <a:stretch/>
        </p:blipFill>
        <p:spPr>
          <a:xfrm>
            <a:off x="5921187" y="-2"/>
            <a:ext cx="6266329" cy="6242757"/>
          </a:xfrm>
          <a:prstGeom prst="rect">
            <a:avLst/>
          </a:prstGeom>
        </p:spPr>
      </p:pic>
      <p:sp>
        <p:nvSpPr>
          <p:cNvPr id="21" name="Rectangle 20">
            <a:extLst>
              <a:ext uri="{FF2B5EF4-FFF2-40B4-BE49-F238E27FC236}">
                <a16:creationId xmlns:a16="http://schemas.microsoft.com/office/drawing/2014/main" id="{08200374-2A89-4041-8626-FF204DA2DCB3}"/>
              </a:ext>
            </a:extLst>
          </p:cNvPr>
          <p:cNvSpPr/>
          <p:nvPr userDrawn="1"/>
        </p:nvSpPr>
        <p:spPr>
          <a:xfrm>
            <a:off x="5925671" y="0"/>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6664834" y="3671016"/>
            <a:ext cx="4788000" cy="1908000"/>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Female Laptop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grpSp>
        <p:nvGrpSpPr>
          <p:cNvPr id="19" name="Group 18">
            <a:extLst>
              <a:ext uri="{FF2B5EF4-FFF2-40B4-BE49-F238E27FC236}">
                <a16:creationId xmlns:a16="http://schemas.microsoft.com/office/drawing/2014/main" id="{619F5EDA-6329-4E35-A248-788F9C52245E}"/>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E9442B0C-23AA-4CD4-A7B8-B6E12D5CF04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4C7A08E3-F006-4867-8590-D3190052642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89A7E13C-A0BA-46D2-9968-C802BFF798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7B052D16-077C-40DB-9A71-D30F8E93F24F}"/>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D2D872E8-831E-4B61-B6D1-9DEBA755F3F8}"/>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9122913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Text / Typin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3329CA4-2C3F-461E-9BFE-4762532DE2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21187" y="-2"/>
            <a:ext cx="6266329" cy="6242757"/>
          </a:xfrm>
          <a:prstGeom prst="rect">
            <a:avLst/>
          </a:prstGeom>
        </p:spPr>
      </p:pic>
      <p:sp>
        <p:nvSpPr>
          <p:cNvPr id="20" name="Rectangle 19">
            <a:extLst>
              <a:ext uri="{FF2B5EF4-FFF2-40B4-BE49-F238E27FC236}">
                <a16:creationId xmlns:a16="http://schemas.microsoft.com/office/drawing/2014/main" id="{3B6BEE94-3380-4CCE-9388-572335FE3063}"/>
              </a:ext>
            </a:extLst>
          </p:cNvPr>
          <p:cNvSpPr/>
          <p:nvPr userDrawn="1"/>
        </p:nvSpPr>
        <p:spPr>
          <a:xfrm>
            <a:off x="5925671" y="6386"/>
            <a:ext cx="6266329" cy="6244152"/>
          </a:xfrm>
          <a:prstGeom prst="rect">
            <a:avLst/>
          </a:prstGeom>
          <a:gradFill>
            <a:gsLst>
              <a:gs pos="74000">
                <a:srgbClr val="000063">
                  <a:alpha val="96000"/>
                </a:srgbClr>
              </a:gs>
              <a:gs pos="25000">
                <a:srgbClr val="2C67FF">
                  <a:alpha val="0"/>
                </a:srgbClr>
              </a:gs>
            </a:gsLst>
            <a:lin ang="30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 name="Text Placeholder 11">
            <a:extLst>
              <a:ext uri="{FF2B5EF4-FFF2-40B4-BE49-F238E27FC236}">
                <a16:creationId xmlns:a16="http://schemas.microsoft.com/office/drawing/2014/main" id="{E1C81D4A-CB38-4A59-BC5E-194E6A7B8FE0}"/>
              </a:ext>
            </a:extLst>
          </p:cNvPr>
          <p:cNvSpPr>
            <a:spLocks noGrp="1"/>
          </p:cNvSpPr>
          <p:nvPr>
            <p:ph type="body" sz="quarter" idx="15" hasCustomPrompt="1"/>
          </p:nvPr>
        </p:nvSpPr>
        <p:spPr>
          <a:xfrm>
            <a:off x="555735" y="3671016"/>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tx2"/>
                </a:solidFill>
              </a:defRPr>
            </a:lvl1pPr>
            <a:lvl2pPr marL="180000">
              <a:buFont typeface="Arial" panose="020B0604020202020204" pitchFamily="34" charset="0"/>
              <a:buChar char="•"/>
              <a:defRPr sz="2400" b="0">
                <a:solidFill>
                  <a:schemeClr val="tx2"/>
                </a:solidFill>
              </a:defRPr>
            </a:lvl2pPr>
            <a:lvl3pPr marL="360000">
              <a:buFont typeface="Arial" panose="020B0604020202020204" pitchFamily="34" charset="0"/>
              <a:buChar char="•"/>
              <a:defRPr sz="2400" b="0">
                <a:solidFill>
                  <a:schemeClr val="tx2"/>
                </a:solidFill>
              </a:defRPr>
            </a:lvl3pPr>
            <a:lvl4pPr>
              <a:buSzPct val="100000"/>
              <a:buFont typeface="Arial" panose="020B0604020202020204" pitchFamily="34" charset="0"/>
              <a:buChar char="•"/>
              <a:defRPr sz="2400" b="0">
                <a:solidFill>
                  <a:schemeClr val="tx2"/>
                </a:solidFill>
              </a:defRPr>
            </a:lvl4pPr>
            <a:lvl5pPr>
              <a:buSzPct val="100000"/>
              <a:buFont typeface="Arial" panose="020B0604020202020204" pitchFamily="34" charset="0"/>
              <a:buChar char="•"/>
              <a:defRPr sz="2400" b="0">
                <a:solidFill>
                  <a:schemeClr val="tx2"/>
                </a:solidFill>
              </a:defRPr>
            </a:lvl5pPr>
          </a:lstStyle>
          <a:p>
            <a:pPr lvl="0"/>
            <a:r>
              <a:rPr lang="en-US"/>
              <a:t>Header copy 18pt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9" name="Text Placeholder 11">
            <a:extLst>
              <a:ext uri="{FF2B5EF4-FFF2-40B4-BE49-F238E27FC236}">
                <a16:creationId xmlns:a16="http://schemas.microsoft.com/office/drawing/2014/main" id="{C1477959-2E32-47D4-A0B7-143342B5619A}"/>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50:50 Text / Typing Image</a:t>
            </a:r>
          </a:p>
        </p:txBody>
      </p:sp>
      <p:cxnSp>
        <p:nvCxnSpPr>
          <p:cNvPr id="30" name="Straight Connector 29">
            <a:extLst>
              <a:ext uri="{FF2B5EF4-FFF2-40B4-BE49-F238E27FC236}">
                <a16:creationId xmlns:a16="http://schemas.microsoft.com/office/drawing/2014/main" id="{E8777E0E-3BF3-4AB2-A1CB-5FBA3B0B1889}"/>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22" name="Text Placeholder 11">
            <a:extLst>
              <a:ext uri="{FF2B5EF4-FFF2-40B4-BE49-F238E27FC236}">
                <a16:creationId xmlns:a16="http://schemas.microsoft.com/office/drawing/2014/main" id="{FD0F255B-203F-4896-ADCF-CE26AC9BDD30}"/>
              </a:ext>
            </a:extLst>
          </p:cNvPr>
          <p:cNvSpPr>
            <a:spLocks noGrp="1"/>
          </p:cNvSpPr>
          <p:nvPr>
            <p:ph type="body" sz="quarter" idx="16" hasCustomPrompt="1"/>
          </p:nvPr>
        </p:nvSpPr>
        <p:spPr>
          <a:xfrm>
            <a:off x="6664834" y="4360834"/>
            <a:ext cx="4788000" cy="186143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a:spcAft>
                <a:spcPts val="1200"/>
              </a:spcAft>
              <a:buFont typeface="Arial" panose="020B0604020202020204" pitchFamily="34" charset="0"/>
              <a:buChar char="•"/>
              <a:defRPr sz="1400" b="0">
                <a:solidFill>
                  <a:schemeClr val="bg1"/>
                </a:solidFill>
              </a:defRPr>
            </a:lvl2pPr>
            <a:lvl3pPr>
              <a:spcAft>
                <a:spcPts val="1200"/>
              </a:spcAft>
              <a:buSzPct val="100000"/>
              <a:buFont typeface="Arial" panose="020B0604020202020204" pitchFamily="34" charset="0"/>
              <a:buChar char="•"/>
              <a:defRPr sz="1400" b="0">
                <a:solidFill>
                  <a:schemeClr val="bg1"/>
                </a:solidFill>
              </a:defRPr>
            </a:lvl3pPr>
            <a:lvl4pPr>
              <a:spcAft>
                <a:spcPts val="1200"/>
              </a:spcAft>
              <a:buSzPct val="100000"/>
              <a:buFont typeface="Arial" panose="020B0604020202020204" pitchFamily="34" charset="0"/>
              <a:buChar char="•"/>
              <a:defRPr sz="1400" b="0">
                <a:solidFill>
                  <a:schemeClr val="bg1"/>
                </a:solidFill>
              </a:defRPr>
            </a:lvl4pPr>
            <a:lvl5pPr>
              <a:spcAft>
                <a:spcPts val="1200"/>
              </a:spcAft>
              <a:buSzPct val="100000"/>
              <a:buFont typeface="Arial" panose="020B0604020202020204" pitchFamily="34" charset="0"/>
              <a:buChar char="•"/>
              <a:defRPr sz="1400" b="0">
                <a:solidFill>
                  <a:schemeClr val="bg1"/>
                </a:solidFill>
              </a:defRPr>
            </a:lvl5pPr>
          </a:lstStyle>
          <a:p>
            <a:pPr lvl="0"/>
            <a:r>
              <a:rPr lang="en-US"/>
              <a:t>Body copy 24pt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3" name="Group 12">
            <a:extLst>
              <a:ext uri="{FF2B5EF4-FFF2-40B4-BE49-F238E27FC236}">
                <a16:creationId xmlns:a16="http://schemas.microsoft.com/office/drawing/2014/main" id="{DE1347C4-2E28-408D-8821-3D33A30D5FEE}"/>
              </a:ext>
            </a:extLst>
          </p:cNvPr>
          <p:cNvGrpSpPr/>
          <p:nvPr userDrawn="1"/>
        </p:nvGrpSpPr>
        <p:grpSpPr>
          <a:xfrm>
            <a:off x="0" y="6230056"/>
            <a:ext cx="12192000" cy="627943"/>
            <a:chOff x="0" y="6230056"/>
            <a:chExt cx="12192000" cy="627943"/>
          </a:xfrm>
        </p:grpSpPr>
        <p:sp>
          <p:nvSpPr>
            <p:cNvPr id="15" name="Rectangle 14">
              <a:extLst>
                <a:ext uri="{FF2B5EF4-FFF2-40B4-BE49-F238E27FC236}">
                  <a16:creationId xmlns:a16="http://schemas.microsoft.com/office/drawing/2014/main" id="{CB220ADA-6BBF-4489-8AEA-66823665EA9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1" name="TextBox 20">
              <a:extLst>
                <a:ext uri="{FF2B5EF4-FFF2-40B4-BE49-F238E27FC236}">
                  <a16:creationId xmlns:a16="http://schemas.microsoft.com/office/drawing/2014/main" id="{16587A23-D14A-44C1-A0D6-964E9D9CBAA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A705BA48-3AFC-4406-9982-5F1E861551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737F727D-B02D-4406-B711-D9781A247B5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8C83B393-9FF1-430E-98AC-91EF8EE5E914}"/>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128347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Custom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E15F6CA-48C8-4DF0-95E6-AC5080E56F0C}"/>
              </a:ext>
            </a:extLst>
          </p:cNvPr>
          <p:cNvSpPr>
            <a:spLocks noGrp="1"/>
          </p:cNvSpPr>
          <p:nvPr>
            <p:ph type="pic" sz="quarter" idx="34" hasCustomPrompt="1"/>
          </p:nvPr>
        </p:nvSpPr>
        <p:spPr>
          <a:xfrm>
            <a:off x="6096000" y="0"/>
            <a:ext cx="6096000" cy="6225140"/>
          </a:xfrm>
          <a:solidFill>
            <a:schemeClr val="accent1"/>
          </a:solidFill>
        </p:spPr>
        <p:txBody>
          <a:bodyPr>
            <a:normAutofit/>
          </a:bodyPr>
          <a:lstStyle>
            <a:lvl1pPr marL="0" indent="0" algn="ctr">
              <a:buNone/>
              <a:defRPr sz="1000">
                <a:solidFill>
                  <a:schemeClr val="bg1"/>
                </a:solidFill>
              </a:defRPr>
            </a:lvl1pPr>
          </a:lstStyle>
          <a:p>
            <a:r>
              <a:rPr lang="en-GB"/>
              <a:t>Click centre icon to insert image</a:t>
            </a:r>
          </a:p>
        </p:txBody>
      </p:sp>
      <p:sp>
        <p:nvSpPr>
          <p:cNvPr id="11" name="Picture Placeholder 2">
            <a:extLst>
              <a:ext uri="{FF2B5EF4-FFF2-40B4-BE49-F238E27FC236}">
                <a16:creationId xmlns:a16="http://schemas.microsoft.com/office/drawing/2014/main" id="{69086FEE-E1B7-436D-822A-846D2575F24E}"/>
              </a:ext>
            </a:extLst>
          </p:cNvPr>
          <p:cNvSpPr>
            <a:spLocks noGrp="1"/>
          </p:cNvSpPr>
          <p:nvPr>
            <p:ph type="pic" sz="quarter" idx="35" hasCustomPrompt="1"/>
          </p:nvPr>
        </p:nvSpPr>
        <p:spPr>
          <a:xfrm>
            <a:off x="0" y="0"/>
            <a:ext cx="6096000" cy="6225140"/>
          </a:xfrm>
          <a:solidFill>
            <a:schemeClr val="accent5"/>
          </a:solidFill>
        </p:spPr>
        <p:txBody>
          <a:bodyPr>
            <a:normAutofit/>
          </a:bodyPr>
          <a:lstStyle>
            <a:lvl1pPr marL="0" indent="0" algn="ctr">
              <a:buNone/>
              <a:defRPr sz="1000">
                <a:solidFill>
                  <a:schemeClr val="accent1"/>
                </a:solidFill>
              </a:defRPr>
            </a:lvl1pPr>
          </a:lstStyle>
          <a:p>
            <a:r>
              <a:rPr lang="en-GB"/>
              <a:t>Click centre icon to insert image</a:t>
            </a:r>
          </a:p>
        </p:txBody>
      </p:sp>
      <p:grpSp>
        <p:nvGrpSpPr>
          <p:cNvPr id="8" name="Group 7">
            <a:extLst>
              <a:ext uri="{FF2B5EF4-FFF2-40B4-BE49-F238E27FC236}">
                <a16:creationId xmlns:a16="http://schemas.microsoft.com/office/drawing/2014/main" id="{0E207CDD-EA81-407D-884A-72DFFBE25605}"/>
              </a:ext>
            </a:extLst>
          </p:cNvPr>
          <p:cNvGrpSpPr/>
          <p:nvPr userDrawn="1"/>
        </p:nvGrpSpPr>
        <p:grpSpPr>
          <a:xfrm>
            <a:off x="0" y="6230056"/>
            <a:ext cx="12192000" cy="627943"/>
            <a:chOff x="0" y="6230056"/>
            <a:chExt cx="12192000" cy="627943"/>
          </a:xfrm>
        </p:grpSpPr>
        <p:sp>
          <p:nvSpPr>
            <p:cNvPr id="9" name="Rectangle 8">
              <a:extLst>
                <a:ext uri="{FF2B5EF4-FFF2-40B4-BE49-F238E27FC236}">
                  <a16:creationId xmlns:a16="http://schemas.microsoft.com/office/drawing/2014/main" id="{1B5CFA2F-31BC-460B-B21B-37F5082CBB5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10" name="TextBox 9">
              <a:extLst>
                <a:ext uri="{FF2B5EF4-FFF2-40B4-BE49-F238E27FC236}">
                  <a16:creationId xmlns:a16="http://schemas.microsoft.com/office/drawing/2014/main" id="{87E27C2C-8892-4FA5-B61C-9AAEEA5AD14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12" name="Graphic 11">
              <a:extLst>
                <a:ext uri="{FF2B5EF4-FFF2-40B4-BE49-F238E27FC236}">
                  <a16:creationId xmlns:a16="http://schemas.microsoft.com/office/drawing/2014/main" id="{734A55A5-433F-4AD4-B742-54DBFFCF1E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13" name="Picture 12">
              <a:extLst>
                <a:ext uri="{FF2B5EF4-FFF2-40B4-BE49-F238E27FC236}">
                  <a16:creationId xmlns:a16="http://schemas.microsoft.com/office/drawing/2014/main" id="{3719DD79-052D-4CBC-80EB-E5811FE6AFBC}"/>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15" name="Straight Connector 14">
              <a:extLst>
                <a:ext uri="{FF2B5EF4-FFF2-40B4-BE49-F238E27FC236}">
                  <a16:creationId xmlns:a16="http://schemas.microsoft.com/office/drawing/2014/main" id="{405B4A99-A3D1-4EAD-ACAD-08907DA1897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3402834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F25A2D-6E41-4121-AD97-26FBC0FC3B1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20" name="Group 19">
            <a:extLst>
              <a:ext uri="{FF2B5EF4-FFF2-40B4-BE49-F238E27FC236}">
                <a16:creationId xmlns:a16="http://schemas.microsoft.com/office/drawing/2014/main" id="{0F6A9E43-7619-4AD1-858A-4664C3DF683D}"/>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3D02DBEC-37F3-46EE-88F5-8A84C3A82ED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29CCE7B3-1DE3-4C9A-9EA0-0555CA19A233}"/>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81C1AB44-2852-4C80-8CF3-239169F6EB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BB834E92-6802-402B-8E46-9A0A46B9E9A7}"/>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A8C0AE3B-7441-4375-8EAF-5FF9B10E60A2}"/>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1296709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x Text Only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8585F54-EF64-471F-BB09-1D1CDA8547B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20" name="Group 19">
            <a:extLst>
              <a:ext uri="{FF2B5EF4-FFF2-40B4-BE49-F238E27FC236}">
                <a16:creationId xmlns:a16="http://schemas.microsoft.com/office/drawing/2014/main" id="{F1207038-FE0D-4E6D-950F-85807745123C}"/>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14F754BD-B685-46A3-86B0-6792D24F9618}"/>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1" name="TextBox 30">
              <a:extLst>
                <a:ext uri="{FF2B5EF4-FFF2-40B4-BE49-F238E27FC236}">
                  <a16:creationId xmlns:a16="http://schemas.microsoft.com/office/drawing/2014/main" id="{BA31308B-C3D1-4A22-8E03-0D4A1DF0761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2" name="Graphic 31">
              <a:extLst>
                <a:ext uri="{FF2B5EF4-FFF2-40B4-BE49-F238E27FC236}">
                  <a16:creationId xmlns:a16="http://schemas.microsoft.com/office/drawing/2014/main" id="{3CAED66F-13E5-4275-BF4D-920007C1D1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3" name="Picture 32">
              <a:extLst>
                <a:ext uri="{FF2B5EF4-FFF2-40B4-BE49-F238E27FC236}">
                  <a16:creationId xmlns:a16="http://schemas.microsoft.com/office/drawing/2014/main" id="{C97AD01E-4276-45DF-AE4F-792664B6C38E}"/>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4" name="Straight Connector 33">
              <a:extLst>
                <a:ext uri="{FF2B5EF4-FFF2-40B4-BE49-F238E27FC236}">
                  <a16:creationId xmlns:a16="http://schemas.microsoft.com/office/drawing/2014/main" id="{AD4E04CC-8BCD-4074-878B-1941BDA43700}"/>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4531329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x Text Only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274E0C5-0D44-4AAF-990B-DD5026CC0320}"/>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BD75A773-C74F-4B6B-803D-F0B65F89A023}"/>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49D7A458-C8D3-4074-81C0-E29779F3C445}"/>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4" name="TextBox 33">
              <a:extLst>
                <a:ext uri="{FF2B5EF4-FFF2-40B4-BE49-F238E27FC236}">
                  <a16:creationId xmlns:a16="http://schemas.microsoft.com/office/drawing/2014/main" id="{34BA8637-53A4-491A-8DCC-1DC97EA5700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6" name="Graphic 35">
              <a:extLst>
                <a:ext uri="{FF2B5EF4-FFF2-40B4-BE49-F238E27FC236}">
                  <a16:creationId xmlns:a16="http://schemas.microsoft.com/office/drawing/2014/main" id="{E072DB9D-8B6D-4BE0-9297-F70574A7D9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7" name="Picture 36">
              <a:extLst>
                <a:ext uri="{FF2B5EF4-FFF2-40B4-BE49-F238E27FC236}">
                  <a16:creationId xmlns:a16="http://schemas.microsoft.com/office/drawing/2014/main" id="{C71F6FE8-7002-4846-8FE7-46148660282D}"/>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8" name="Straight Connector 37">
              <a:extLst>
                <a:ext uri="{FF2B5EF4-FFF2-40B4-BE49-F238E27FC236}">
                  <a16:creationId xmlns:a16="http://schemas.microsoft.com/office/drawing/2014/main" id="{D027C204-5781-4637-9311-0D16BBE34AA9}"/>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0171666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20C47AD6-8A73-4493-8124-64764A4D7DFB}"/>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554E6BB-2B9E-4EC2-8573-85CFE15AAD2F}"/>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BBED06A4-5650-4B30-A608-444382264AF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AED2FEB3-5D76-4624-8327-7D7F6DDD790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E48A1972-6368-44D2-8198-9BA6AB1E9AAD}"/>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714B8A12-4C49-4420-AC9A-2D8ED4B35CD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208173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x Agenda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5CC79DD-5C1A-425E-A6C5-8BEF2BE49CE3}"/>
              </a:ext>
            </a:extLst>
          </p:cNvPr>
          <p:cNvPicPr>
            <a:picLocks noChangeAspect="1"/>
          </p:cNvPicPr>
          <p:nvPr userDrawn="1"/>
        </p:nvPicPr>
        <p:blipFill rotWithShape="1">
          <a:blip r:embed="rId2"/>
          <a:srcRect l="50602"/>
          <a:stretch/>
        </p:blipFill>
        <p:spPr>
          <a:xfrm>
            <a:off x="8160542" y="-342"/>
            <a:ext cx="4031459" cy="63373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93" name="Text Placeholder 11">
            <a:extLst>
              <a:ext uri="{FF2B5EF4-FFF2-40B4-BE49-F238E27FC236}">
                <a16:creationId xmlns:a16="http://schemas.microsoft.com/office/drawing/2014/main" id="{F91B669A-5DF1-4F22-8D3E-4255BECEE323}"/>
              </a:ext>
            </a:extLst>
          </p:cNvPr>
          <p:cNvSpPr>
            <a:spLocks noGrp="1"/>
          </p:cNvSpPr>
          <p:nvPr>
            <p:ph type="body" sz="quarter" idx="14" hasCustomPrompt="1"/>
          </p:nvPr>
        </p:nvSpPr>
        <p:spPr>
          <a:xfrm>
            <a:off x="555735" y="171831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 Here</a:t>
            </a:r>
            <a:endParaRPr lang="en-GB"/>
          </a:p>
        </p:txBody>
      </p:sp>
      <p:sp>
        <p:nvSpPr>
          <p:cNvPr id="94" name="Text Placeholder 11">
            <a:extLst>
              <a:ext uri="{FF2B5EF4-FFF2-40B4-BE49-F238E27FC236}">
                <a16:creationId xmlns:a16="http://schemas.microsoft.com/office/drawing/2014/main" id="{AE5DB14F-17E5-46A2-B4BE-D12C8FDCBEF7}"/>
              </a:ext>
            </a:extLst>
          </p:cNvPr>
          <p:cNvSpPr>
            <a:spLocks noGrp="1"/>
          </p:cNvSpPr>
          <p:nvPr>
            <p:ph type="body" sz="quarter" idx="15" hasCustomPrompt="1"/>
          </p:nvPr>
        </p:nvSpPr>
        <p:spPr>
          <a:xfrm>
            <a:off x="555735" y="208524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5" name="Text Placeholder 11">
            <a:extLst>
              <a:ext uri="{FF2B5EF4-FFF2-40B4-BE49-F238E27FC236}">
                <a16:creationId xmlns:a16="http://schemas.microsoft.com/office/drawing/2014/main" id="{FFD039CC-8935-4888-8F08-5B2AE838972F}"/>
              </a:ext>
            </a:extLst>
          </p:cNvPr>
          <p:cNvSpPr>
            <a:spLocks noGrp="1"/>
          </p:cNvSpPr>
          <p:nvPr>
            <p:ph type="body" sz="quarter" idx="40" hasCustomPrompt="1"/>
          </p:nvPr>
        </p:nvSpPr>
        <p:spPr>
          <a:xfrm>
            <a:off x="555735" y="528447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5 Here</a:t>
            </a:r>
            <a:endParaRPr lang="en-GB"/>
          </a:p>
        </p:txBody>
      </p:sp>
      <p:sp>
        <p:nvSpPr>
          <p:cNvPr id="96" name="Text Placeholder 11">
            <a:extLst>
              <a:ext uri="{FF2B5EF4-FFF2-40B4-BE49-F238E27FC236}">
                <a16:creationId xmlns:a16="http://schemas.microsoft.com/office/drawing/2014/main" id="{33BF9439-61D8-4DD7-B31F-8700BB2B04B7}"/>
              </a:ext>
            </a:extLst>
          </p:cNvPr>
          <p:cNvSpPr>
            <a:spLocks noGrp="1"/>
          </p:cNvSpPr>
          <p:nvPr>
            <p:ph type="body" sz="quarter" idx="41" hasCustomPrompt="1"/>
          </p:nvPr>
        </p:nvSpPr>
        <p:spPr>
          <a:xfrm>
            <a:off x="555735" y="565140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7" name="Text Placeholder 11">
            <a:extLst>
              <a:ext uri="{FF2B5EF4-FFF2-40B4-BE49-F238E27FC236}">
                <a16:creationId xmlns:a16="http://schemas.microsoft.com/office/drawing/2014/main" id="{70ABFF7C-DD06-420D-8716-47CF8DDA86B6}"/>
              </a:ext>
            </a:extLst>
          </p:cNvPr>
          <p:cNvSpPr>
            <a:spLocks noGrp="1"/>
          </p:cNvSpPr>
          <p:nvPr>
            <p:ph type="body" sz="quarter" idx="42" hasCustomPrompt="1"/>
          </p:nvPr>
        </p:nvSpPr>
        <p:spPr>
          <a:xfrm>
            <a:off x="555735" y="260985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2 Here</a:t>
            </a:r>
            <a:endParaRPr lang="en-GB"/>
          </a:p>
        </p:txBody>
      </p:sp>
      <p:sp>
        <p:nvSpPr>
          <p:cNvPr id="98" name="Text Placeholder 11">
            <a:extLst>
              <a:ext uri="{FF2B5EF4-FFF2-40B4-BE49-F238E27FC236}">
                <a16:creationId xmlns:a16="http://schemas.microsoft.com/office/drawing/2014/main" id="{EDBC1799-2E69-42C2-96E8-399AF82724E1}"/>
              </a:ext>
            </a:extLst>
          </p:cNvPr>
          <p:cNvSpPr>
            <a:spLocks noGrp="1"/>
          </p:cNvSpPr>
          <p:nvPr>
            <p:ph type="body" sz="quarter" idx="43" hasCustomPrompt="1"/>
          </p:nvPr>
        </p:nvSpPr>
        <p:spPr>
          <a:xfrm>
            <a:off x="555735" y="297678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99" name="Text Placeholder 11">
            <a:extLst>
              <a:ext uri="{FF2B5EF4-FFF2-40B4-BE49-F238E27FC236}">
                <a16:creationId xmlns:a16="http://schemas.microsoft.com/office/drawing/2014/main" id="{9CB8194D-B2AB-4E9B-90E5-4F4548CF8C0C}"/>
              </a:ext>
            </a:extLst>
          </p:cNvPr>
          <p:cNvSpPr>
            <a:spLocks noGrp="1"/>
          </p:cNvSpPr>
          <p:nvPr>
            <p:ph type="body" sz="quarter" idx="44" hasCustomPrompt="1"/>
          </p:nvPr>
        </p:nvSpPr>
        <p:spPr>
          <a:xfrm>
            <a:off x="555735" y="350139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3 Here</a:t>
            </a:r>
            <a:endParaRPr lang="en-GB"/>
          </a:p>
        </p:txBody>
      </p:sp>
      <p:sp>
        <p:nvSpPr>
          <p:cNvPr id="100" name="Text Placeholder 11">
            <a:extLst>
              <a:ext uri="{FF2B5EF4-FFF2-40B4-BE49-F238E27FC236}">
                <a16:creationId xmlns:a16="http://schemas.microsoft.com/office/drawing/2014/main" id="{E3E4942E-536C-436E-AC8E-80CB94A7A9AB}"/>
              </a:ext>
            </a:extLst>
          </p:cNvPr>
          <p:cNvSpPr>
            <a:spLocks noGrp="1"/>
          </p:cNvSpPr>
          <p:nvPr>
            <p:ph type="body" sz="quarter" idx="45" hasCustomPrompt="1"/>
          </p:nvPr>
        </p:nvSpPr>
        <p:spPr>
          <a:xfrm>
            <a:off x="555735" y="386832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1" name="Text Placeholder 11">
            <a:extLst>
              <a:ext uri="{FF2B5EF4-FFF2-40B4-BE49-F238E27FC236}">
                <a16:creationId xmlns:a16="http://schemas.microsoft.com/office/drawing/2014/main" id="{4BF70F2C-E835-4B31-BB0F-3CE3BF50B6E0}"/>
              </a:ext>
            </a:extLst>
          </p:cNvPr>
          <p:cNvSpPr>
            <a:spLocks noGrp="1"/>
          </p:cNvSpPr>
          <p:nvPr>
            <p:ph type="body" sz="quarter" idx="46" hasCustomPrompt="1"/>
          </p:nvPr>
        </p:nvSpPr>
        <p:spPr>
          <a:xfrm>
            <a:off x="555735" y="439293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4 Here</a:t>
            </a:r>
            <a:endParaRPr lang="en-GB"/>
          </a:p>
        </p:txBody>
      </p:sp>
      <p:sp>
        <p:nvSpPr>
          <p:cNvPr id="102" name="Text Placeholder 11">
            <a:extLst>
              <a:ext uri="{FF2B5EF4-FFF2-40B4-BE49-F238E27FC236}">
                <a16:creationId xmlns:a16="http://schemas.microsoft.com/office/drawing/2014/main" id="{8E6D8920-BA7A-4DF7-8619-29308775169A}"/>
              </a:ext>
            </a:extLst>
          </p:cNvPr>
          <p:cNvSpPr>
            <a:spLocks noGrp="1"/>
          </p:cNvSpPr>
          <p:nvPr>
            <p:ph type="body" sz="quarter" idx="47" hasCustomPrompt="1"/>
          </p:nvPr>
        </p:nvSpPr>
        <p:spPr>
          <a:xfrm>
            <a:off x="555735" y="475986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3" name="Text Placeholder 11">
            <a:extLst>
              <a:ext uri="{FF2B5EF4-FFF2-40B4-BE49-F238E27FC236}">
                <a16:creationId xmlns:a16="http://schemas.microsoft.com/office/drawing/2014/main" id="{5D881844-BBC3-4C44-84EB-83222E9B1A9E}"/>
              </a:ext>
            </a:extLst>
          </p:cNvPr>
          <p:cNvSpPr>
            <a:spLocks noGrp="1"/>
          </p:cNvSpPr>
          <p:nvPr>
            <p:ph type="body" sz="quarter" idx="60" hasCustomPrompt="1"/>
          </p:nvPr>
        </p:nvSpPr>
        <p:spPr>
          <a:xfrm>
            <a:off x="4380424" y="171831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6 Here</a:t>
            </a:r>
            <a:endParaRPr lang="en-GB"/>
          </a:p>
        </p:txBody>
      </p:sp>
      <p:sp>
        <p:nvSpPr>
          <p:cNvPr id="104" name="Text Placeholder 11">
            <a:extLst>
              <a:ext uri="{FF2B5EF4-FFF2-40B4-BE49-F238E27FC236}">
                <a16:creationId xmlns:a16="http://schemas.microsoft.com/office/drawing/2014/main" id="{85FD1A38-E393-4D4B-82B0-37B93F01D60B}"/>
              </a:ext>
            </a:extLst>
          </p:cNvPr>
          <p:cNvSpPr>
            <a:spLocks noGrp="1"/>
          </p:cNvSpPr>
          <p:nvPr>
            <p:ph type="body" sz="quarter" idx="61" hasCustomPrompt="1"/>
          </p:nvPr>
        </p:nvSpPr>
        <p:spPr>
          <a:xfrm>
            <a:off x="4380424" y="208524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5" name="Text Placeholder 11">
            <a:extLst>
              <a:ext uri="{FF2B5EF4-FFF2-40B4-BE49-F238E27FC236}">
                <a16:creationId xmlns:a16="http://schemas.microsoft.com/office/drawing/2014/main" id="{008DBC3D-DA59-413C-98F5-17DBD01EAD5F}"/>
              </a:ext>
            </a:extLst>
          </p:cNvPr>
          <p:cNvSpPr>
            <a:spLocks noGrp="1"/>
          </p:cNvSpPr>
          <p:nvPr>
            <p:ph type="body" sz="quarter" idx="62" hasCustomPrompt="1"/>
          </p:nvPr>
        </p:nvSpPr>
        <p:spPr>
          <a:xfrm>
            <a:off x="4380424" y="528447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10 Here</a:t>
            </a:r>
            <a:endParaRPr lang="en-GB"/>
          </a:p>
        </p:txBody>
      </p:sp>
      <p:sp>
        <p:nvSpPr>
          <p:cNvPr id="106" name="Text Placeholder 11">
            <a:extLst>
              <a:ext uri="{FF2B5EF4-FFF2-40B4-BE49-F238E27FC236}">
                <a16:creationId xmlns:a16="http://schemas.microsoft.com/office/drawing/2014/main" id="{5981B885-3915-411F-88AD-985DAB4F033B}"/>
              </a:ext>
            </a:extLst>
          </p:cNvPr>
          <p:cNvSpPr>
            <a:spLocks noGrp="1"/>
          </p:cNvSpPr>
          <p:nvPr>
            <p:ph type="body" sz="quarter" idx="63" hasCustomPrompt="1"/>
          </p:nvPr>
        </p:nvSpPr>
        <p:spPr>
          <a:xfrm>
            <a:off x="4380424" y="565140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7" name="Text Placeholder 11">
            <a:extLst>
              <a:ext uri="{FF2B5EF4-FFF2-40B4-BE49-F238E27FC236}">
                <a16:creationId xmlns:a16="http://schemas.microsoft.com/office/drawing/2014/main" id="{174E5C50-62F8-492B-9B43-F30EEAFE4D01}"/>
              </a:ext>
            </a:extLst>
          </p:cNvPr>
          <p:cNvSpPr>
            <a:spLocks noGrp="1"/>
          </p:cNvSpPr>
          <p:nvPr>
            <p:ph type="body" sz="quarter" idx="64" hasCustomPrompt="1"/>
          </p:nvPr>
        </p:nvSpPr>
        <p:spPr>
          <a:xfrm>
            <a:off x="4380424" y="260985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7 Here</a:t>
            </a:r>
            <a:endParaRPr lang="en-GB"/>
          </a:p>
        </p:txBody>
      </p:sp>
      <p:sp>
        <p:nvSpPr>
          <p:cNvPr id="108" name="Text Placeholder 11">
            <a:extLst>
              <a:ext uri="{FF2B5EF4-FFF2-40B4-BE49-F238E27FC236}">
                <a16:creationId xmlns:a16="http://schemas.microsoft.com/office/drawing/2014/main" id="{5B78BFC9-5654-4730-AE9B-1D6200389B2D}"/>
              </a:ext>
            </a:extLst>
          </p:cNvPr>
          <p:cNvSpPr>
            <a:spLocks noGrp="1"/>
          </p:cNvSpPr>
          <p:nvPr>
            <p:ph type="body" sz="quarter" idx="65" hasCustomPrompt="1"/>
          </p:nvPr>
        </p:nvSpPr>
        <p:spPr>
          <a:xfrm>
            <a:off x="4380424" y="297678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09" name="Text Placeholder 11">
            <a:extLst>
              <a:ext uri="{FF2B5EF4-FFF2-40B4-BE49-F238E27FC236}">
                <a16:creationId xmlns:a16="http://schemas.microsoft.com/office/drawing/2014/main" id="{90968244-F953-47ED-8D95-BCCCE97F4507}"/>
              </a:ext>
            </a:extLst>
          </p:cNvPr>
          <p:cNvSpPr>
            <a:spLocks noGrp="1"/>
          </p:cNvSpPr>
          <p:nvPr>
            <p:ph type="body" sz="quarter" idx="66" hasCustomPrompt="1"/>
          </p:nvPr>
        </p:nvSpPr>
        <p:spPr>
          <a:xfrm>
            <a:off x="4380424" y="350139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8 Here</a:t>
            </a:r>
            <a:endParaRPr lang="en-GB"/>
          </a:p>
        </p:txBody>
      </p:sp>
      <p:sp>
        <p:nvSpPr>
          <p:cNvPr id="110" name="Text Placeholder 11">
            <a:extLst>
              <a:ext uri="{FF2B5EF4-FFF2-40B4-BE49-F238E27FC236}">
                <a16:creationId xmlns:a16="http://schemas.microsoft.com/office/drawing/2014/main" id="{5239759F-81F8-4A9E-85CC-9E3AB0956C15}"/>
              </a:ext>
            </a:extLst>
          </p:cNvPr>
          <p:cNvSpPr>
            <a:spLocks noGrp="1"/>
          </p:cNvSpPr>
          <p:nvPr>
            <p:ph type="body" sz="quarter" idx="67" hasCustomPrompt="1"/>
          </p:nvPr>
        </p:nvSpPr>
        <p:spPr>
          <a:xfrm>
            <a:off x="4380424" y="386832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11" name="Text Placeholder 11">
            <a:extLst>
              <a:ext uri="{FF2B5EF4-FFF2-40B4-BE49-F238E27FC236}">
                <a16:creationId xmlns:a16="http://schemas.microsoft.com/office/drawing/2014/main" id="{DFE9B3B2-41FA-4AC2-A510-3B2661B96065}"/>
              </a:ext>
            </a:extLst>
          </p:cNvPr>
          <p:cNvSpPr>
            <a:spLocks noGrp="1"/>
          </p:cNvSpPr>
          <p:nvPr>
            <p:ph type="body" sz="quarter" idx="68" hasCustomPrompt="1"/>
          </p:nvPr>
        </p:nvSpPr>
        <p:spPr>
          <a:xfrm>
            <a:off x="4380424" y="4392931"/>
            <a:ext cx="3412296" cy="351789"/>
          </a:xfrm>
        </p:spPr>
        <p:txBody>
          <a:bodyPr wrap="square" lIns="36000" tIns="36000" rIns="36000" bIns="36000" anchor="b" anchorCtr="0">
            <a:noAutofit/>
          </a:bodyPr>
          <a:lstStyle>
            <a:lvl1pPr marL="180000" indent="-180000">
              <a:lnSpc>
                <a:spcPct val="90000"/>
              </a:lnSpc>
              <a:spcAft>
                <a:spcPts val="1200"/>
              </a:spcAft>
              <a:buSzPct val="100000"/>
              <a:buFont typeface="Arial" panose="020B0604020202020204" pitchFamily="34" charset="0"/>
              <a:buNone/>
              <a:tabLst>
                <a:tab pos="180000" algn="l"/>
              </a:tabLst>
              <a:defRPr sz="1800" b="1">
                <a:solidFill>
                  <a:schemeClr val="tx2"/>
                </a:solidFill>
              </a:defRPr>
            </a:lvl1pPr>
            <a:lvl2pPr>
              <a:buFont typeface="Arial" panose="020B0604020202020204" pitchFamily="34" charset="0"/>
              <a:buChar char="•"/>
              <a:defRPr sz="1800" b="1">
                <a:solidFill>
                  <a:schemeClr val="tx2"/>
                </a:solidFill>
              </a:defRPr>
            </a:lvl2pPr>
            <a:lvl3pPr>
              <a:buSzPct val="100000"/>
              <a:buFont typeface="Arial" panose="020B0604020202020204" pitchFamily="34" charset="0"/>
              <a:buChar char="•"/>
              <a:defRPr sz="1800" b="1">
                <a:solidFill>
                  <a:schemeClr val="tx2"/>
                </a:solidFill>
              </a:defRPr>
            </a:lvl3pPr>
            <a:lvl4pPr>
              <a:buSzPct val="100000"/>
              <a:buFont typeface="Arial" panose="020B0604020202020204" pitchFamily="34" charset="0"/>
              <a:buChar char="•"/>
              <a:defRPr sz="1800" b="1">
                <a:solidFill>
                  <a:schemeClr val="tx2"/>
                </a:solidFill>
              </a:defRPr>
            </a:lvl4pPr>
            <a:lvl5pPr>
              <a:buSzPct val="100000"/>
              <a:buFont typeface="Arial" panose="020B0604020202020204" pitchFamily="34" charset="0"/>
              <a:buNone/>
              <a:defRPr sz="1800" b="1">
                <a:solidFill>
                  <a:schemeClr val="tx2"/>
                </a:solidFill>
              </a:defRPr>
            </a:lvl5pPr>
          </a:lstStyle>
          <a:p>
            <a:pPr lvl="0"/>
            <a:r>
              <a:rPr lang="en-US"/>
              <a:t>Item 9 Here</a:t>
            </a:r>
            <a:endParaRPr lang="en-GB"/>
          </a:p>
        </p:txBody>
      </p:sp>
      <p:sp>
        <p:nvSpPr>
          <p:cNvPr id="112" name="Text Placeholder 11">
            <a:extLst>
              <a:ext uri="{FF2B5EF4-FFF2-40B4-BE49-F238E27FC236}">
                <a16:creationId xmlns:a16="http://schemas.microsoft.com/office/drawing/2014/main" id="{672AB85E-46C1-4848-AFD4-69B3D3FD0786}"/>
              </a:ext>
            </a:extLst>
          </p:cNvPr>
          <p:cNvSpPr>
            <a:spLocks noGrp="1"/>
          </p:cNvSpPr>
          <p:nvPr>
            <p:ph type="body" sz="quarter" idx="69" hasCustomPrompt="1"/>
          </p:nvPr>
        </p:nvSpPr>
        <p:spPr>
          <a:xfrm>
            <a:off x="4380424" y="4759861"/>
            <a:ext cx="3412296" cy="351789"/>
          </a:xfrm>
        </p:spPr>
        <p:txBody>
          <a:bodyPr wrap="square" lIns="36000" tIns="36000" rIns="36000" bIns="36000" anchor="t" anchorCtr="0">
            <a:noAutofit/>
          </a:bodyPr>
          <a:lstStyle>
            <a:lvl1pPr marL="180000" indent="-180000">
              <a:lnSpc>
                <a:spcPct val="90000"/>
              </a:lnSpc>
              <a:spcAft>
                <a:spcPts val="1200"/>
              </a:spcAft>
              <a:buSzPct val="100000"/>
              <a:buFont typeface="Arial" panose="020B0604020202020204" pitchFamily="34" charset="0"/>
              <a:buNone/>
              <a:defRPr sz="1400" b="0">
                <a:solidFill>
                  <a:schemeClr val="accent6"/>
                </a:solidFill>
              </a:defRPr>
            </a:lvl1pPr>
            <a:lvl2pPr>
              <a:buFont typeface="Arial" panose="020B0604020202020204" pitchFamily="34" charset="0"/>
              <a:buNone/>
              <a:defRPr sz="1400" b="0"/>
            </a:lvl2pPr>
            <a:lvl3pPr>
              <a:buSzPct val="100000"/>
              <a:buFont typeface="Arial" panose="020B0604020202020204" pitchFamily="34" charset="0"/>
              <a:buChar char="-"/>
              <a:defRPr sz="1400" b="0"/>
            </a:lvl3pPr>
            <a:lvl4pPr>
              <a:buSzPct val="100000"/>
              <a:buFont typeface="Wingdings" panose="05000000000000000000" pitchFamily="2" charset="2"/>
              <a:buChar char="§"/>
              <a:defRPr sz="1400" b="0"/>
            </a:lvl4pPr>
            <a:lvl5pPr>
              <a:buSzPct val="100000"/>
              <a:buFont typeface="Arial" panose="020B0604020202020204" pitchFamily="34" charset="0"/>
              <a:buChar char="-"/>
              <a:defRPr sz="1400" b="0"/>
            </a:lvl5pPr>
          </a:lstStyle>
          <a:p>
            <a:pPr lvl="0"/>
            <a:r>
              <a:rPr lang="en-US"/>
              <a:t>Add/delete additional text here</a:t>
            </a:r>
            <a:endParaRPr lang="en-GB"/>
          </a:p>
        </p:txBody>
      </p:sp>
      <p:sp>
        <p:nvSpPr>
          <p:cNvPr id="115" name="Text Placeholder 11">
            <a:extLst>
              <a:ext uri="{FF2B5EF4-FFF2-40B4-BE49-F238E27FC236}">
                <a16:creationId xmlns:a16="http://schemas.microsoft.com/office/drawing/2014/main" id="{EBE671C6-1925-4BC0-AA55-AC4AA1621A6D}"/>
              </a:ext>
            </a:extLst>
          </p:cNvPr>
          <p:cNvSpPr>
            <a:spLocks noGrp="1"/>
          </p:cNvSpPr>
          <p:nvPr>
            <p:ph type="body" sz="quarter" idx="13" hasCustomPrompt="1"/>
          </p:nvPr>
        </p:nvSpPr>
        <p:spPr>
          <a:xfrm>
            <a:off x="555735" y="360000"/>
            <a:ext cx="7236978"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10x Agenda</a:t>
            </a:r>
            <a:endParaRPr lang="en-GB"/>
          </a:p>
        </p:txBody>
      </p:sp>
      <p:cxnSp>
        <p:nvCxnSpPr>
          <p:cNvPr id="116" name="Straight Connector 115">
            <a:extLst>
              <a:ext uri="{FF2B5EF4-FFF2-40B4-BE49-F238E27FC236}">
                <a16:creationId xmlns:a16="http://schemas.microsoft.com/office/drawing/2014/main" id="{ADEA23BA-6CB4-48FF-8131-99EBBFE30587}"/>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Tree>
    <p:extLst>
      <p:ext uri="{BB962C8B-B14F-4D97-AF65-F5344CB8AC3E}">
        <p14:creationId xmlns:p14="http://schemas.microsoft.com/office/powerpoint/2010/main" val="9264985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8183FB19-7BC4-4E98-87F2-E0F075EA02F0}"/>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6C3B6A2-CD2E-4CD0-BCCE-53571F24907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00AC46E3-5C74-40E1-B32B-2C128B6CB285}"/>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3EABCBF7-DF94-43A2-903F-570B80F3A8F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5C9C4724-3E6C-4E84-B076-C5F197314EE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75A5061A-C967-4738-AE36-29C8D5764329}"/>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2407671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x Text Only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2" name="Group 21">
            <a:extLst>
              <a:ext uri="{FF2B5EF4-FFF2-40B4-BE49-F238E27FC236}">
                <a16:creationId xmlns:a16="http://schemas.microsoft.com/office/drawing/2014/main" id="{CE06A5AE-1F03-46B3-B4D8-D81BC2DB78FC}"/>
              </a:ext>
            </a:extLst>
          </p:cNvPr>
          <p:cNvGrpSpPr/>
          <p:nvPr userDrawn="1"/>
        </p:nvGrpSpPr>
        <p:grpSpPr>
          <a:xfrm>
            <a:off x="0" y="6230056"/>
            <a:ext cx="12192000" cy="627943"/>
            <a:chOff x="0" y="6230056"/>
            <a:chExt cx="12192000" cy="627943"/>
          </a:xfrm>
        </p:grpSpPr>
        <p:sp>
          <p:nvSpPr>
            <p:cNvPr id="23" name="Rectangle 22">
              <a:extLst>
                <a:ext uri="{FF2B5EF4-FFF2-40B4-BE49-F238E27FC236}">
                  <a16:creationId xmlns:a16="http://schemas.microsoft.com/office/drawing/2014/main" id="{BD5B0174-F192-4C14-856D-6116DD8C26A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BFF3D597-68FC-42D0-A748-55047E8C93A3}"/>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5" name="Graphic 24">
              <a:extLst>
                <a:ext uri="{FF2B5EF4-FFF2-40B4-BE49-F238E27FC236}">
                  <a16:creationId xmlns:a16="http://schemas.microsoft.com/office/drawing/2014/main" id="{91E18FE9-5A3A-4C42-9DF2-AF1D4DE885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0A56AF17-CA08-4C6D-87F8-020B6D1BB364}"/>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E327897C-9042-4406-946E-8645D1E068A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1653578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x Text Only - Ligh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4" y="2909687"/>
            <a:ext cx="4474699" cy="0"/>
          </a:xfrm>
          <a:prstGeom prst="line">
            <a:avLst/>
          </a:prstGeom>
          <a:noFill/>
          <a:ln w="57150" cap="flat" cmpd="sng" algn="ctr">
            <a:solidFill>
              <a:schemeClr val="accent3"/>
            </a:solidFill>
            <a:prstDash val="solid"/>
            <a:miter lim="800000"/>
          </a:ln>
          <a:effectLst/>
        </p:spPr>
      </p:cxnSp>
      <p:sp>
        <p:nvSpPr>
          <p:cNvPr id="37" name="Text Placeholder 11">
            <a:extLst>
              <a:ext uri="{FF2B5EF4-FFF2-40B4-BE49-F238E27FC236}">
                <a16:creationId xmlns:a16="http://schemas.microsoft.com/office/drawing/2014/main" id="{78790114-CC9C-41DA-9B13-2961535337D5}"/>
              </a:ext>
            </a:extLst>
          </p:cNvPr>
          <p:cNvSpPr>
            <a:spLocks noGrp="1"/>
          </p:cNvSpPr>
          <p:nvPr>
            <p:ph type="body" sz="quarter" idx="17" hasCustomPrompt="1"/>
          </p:nvPr>
        </p:nvSpPr>
        <p:spPr>
          <a:xfrm>
            <a:off x="6536264" y="3225937"/>
            <a:ext cx="4474702"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38" name="Text Placeholder 11">
            <a:extLst>
              <a:ext uri="{FF2B5EF4-FFF2-40B4-BE49-F238E27FC236}">
                <a16:creationId xmlns:a16="http://schemas.microsoft.com/office/drawing/2014/main" id="{476E854A-B670-4B90-AFD2-C6195331A49A}"/>
              </a:ext>
            </a:extLst>
          </p:cNvPr>
          <p:cNvSpPr>
            <a:spLocks noGrp="1"/>
          </p:cNvSpPr>
          <p:nvPr>
            <p:ph type="body" sz="quarter" idx="18" hasCustomPrompt="1"/>
          </p:nvPr>
        </p:nvSpPr>
        <p:spPr>
          <a:xfrm>
            <a:off x="6536264" y="2389625"/>
            <a:ext cx="4474702"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9" name="Straight Connector 38">
            <a:extLst>
              <a:ext uri="{FF2B5EF4-FFF2-40B4-BE49-F238E27FC236}">
                <a16:creationId xmlns:a16="http://schemas.microsoft.com/office/drawing/2014/main" id="{52E4C0F7-4153-4059-A10E-8D27ED2A160D}"/>
              </a:ext>
            </a:extLst>
          </p:cNvPr>
          <p:cNvCxnSpPr>
            <a:cxnSpLocks/>
          </p:cNvCxnSpPr>
          <p:nvPr userDrawn="1"/>
        </p:nvCxnSpPr>
        <p:spPr bwMode="white">
          <a:xfrm flipH="1">
            <a:off x="6536267" y="2909687"/>
            <a:ext cx="447469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E18B059E-1929-4909-992E-06F119C2E14A}"/>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E4BBFB7B-892D-413E-ACB7-DE2435CAB1C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E7F3CCD4-3D92-4D19-86D5-834DD755777F}"/>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45A7B000-A600-46C5-B446-FBA8CCCF9E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FDEF162-2399-4D73-8E25-75843142D18E}"/>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5" name="Straight Connector 24">
              <a:extLst>
                <a:ext uri="{FF2B5EF4-FFF2-40B4-BE49-F238E27FC236}">
                  <a16:creationId xmlns:a16="http://schemas.microsoft.com/office/drawing/2014/main" id="{0420A597-7C07-46DB-8C78-15E1993BCE3D}"/>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5384683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x Text Only - Ligh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3" y="2909687"/>
            <a:ext cx="2904459" cy="0"/>
          </a:xfrm>
          <a:prstGeom prst="line">
            <a:avLst/>
          </a:prstGeom>
          <a:noFill/>
          <a:ln w="57150" cap="flat" cmpd="sng" algn="ctr">
            <a:solidFill>
              <a:schemeClr val="accent3"/>
            </a:solidFill>
            <a:prstDash val="solid"/>
            <a:miter lim="800000"/>
          </a:ln>
          <a:effectLst/>
        </p:spPr>
      </p:cxnSp>
      <p:sp>
        <p:nvSpPr>
          <p:cNvPr id="23" name="Text Placeholder 11">
            <a:extLst>
              <a:ext uri="{FF2B5EF4-FFF2-40B4-BE49-F238E27FC236}">
                <a16:creationId xmlns:a16="http://schemas.microsoft.com/office/drawing/2014/main" id="{FDB27009-A329-4706-90B7-A45430DFB088}"/>
              </a:ext>
            </a:extLst>
          </p:cNvPr>
          <p:cNvSpPr>
            <a:spLocks noGrp="1"/>
          </p:cNvSpPr>
          <p:nvPr>
            <p:ph type="body" sz="quarter" idx="17" hasCustomPrompt="1"/>
          </p:nvPr>
        </p:nvSpPr>
        <p:spPr>
          <a:xfrm>
            <a:off x="8106506"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4" name="Text Placeholder 11">
            <a:extLst>
              <a:ext uri="{FF2B5EF4-FFF2-40B4-BE49-F238E27FC236}">
                <a16:creationId xmlns:a16="http://schemas.microsoft.com/office/drawing/2014/main" id="{B53E0B7E-817C-4838-819B-9E10B384EFDA}"/>
              </a:ext>
            </a:extLst>
          </p:cNvPr>
          <p:cNvSpPr>
            <a:spLocks noGrp="1"/>
          </p:cNvSpPr>
          <p:nvPr>
            <p:ph type="body" sz="quarter" idx="18" hasCustomPrompt="1"/>
          </p:nvPr>
        </p:nvSpPr>
        <p:spPr>
          <a:xfrm>
            <a:off x="8106506"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25" name="Straight Connector 24">
            <a:extLst>
              <a:ext uri="{FF2B5EF4-FFF2-40B4-BE49-F238E27FC236}">
                <a16:creationId xmlns:a16="http://schemas.microsoft.com/office/drawing/2014/main" id="{BFD50963-41D9-48CD-9582-29DA473921C6}"/>
              </a:ext>
            </a:extLst>
          </p:cNvPr>
          <p:cNvCxnSpPr>
            <a:cxnSpLocks/>
          </p:cNvCxnSpPr>
          <p:nvPr userDrawn="1"/>
        </p:nvCxnSpPr>
        <p:spPr bwMode="white">
          <a:xfrm flipH="1">
            <a:off x="8106508" y="2909687"/>
            <a:ext cx="2904459" cy="0"/>
          </a:xfrm>
          <a:prstGeom prst="line">
            <a:avLst/>
          </a:prstGeom>
          <a:noFill/>
          <a:ln w="57150" cap="flat" cmpd="sng" algn="ctr">
            <a:solidFill>
              <a:schemeClr val="accent3"/>
            </a:solidFill>
            <a:prstDash val="solid"/>
            <a:miter lim="800000"/>
          </a:ln>
          <a:effectLst/>
        </p:spPr>
      </p:cxnSp>
      <p:sp>
        <p:nvSpPr>
          <p:cNvPr id="26" name="Text Placeholder 11">
            <a:extLst>
              <a:ext uri="{FF2B5EF4-FFF2-40B4-BE49-F238E27FC236}">
                <a16:creationId xmlns:a16="http://schemas.microsoft.com/office/drawing/2014/main" id="{26F1D3B6-A32E-4EEE-AF72-A555A01581C3}"/>
              </a:ext>
            </a:extLst>
          </p:cNvPr>
          <p:cNvSpPr>
            <a:spLocks noGrp="1"/>
          </p:cNvSpPr>
          <p:nvPr>
            <p:ph type="body" sz="quarter" idx="19" hasCustomPrompt="1"/>
          </p:nvPr>
        </p:nvSpPr>
        <p:spPr>
          <a:xfrm>
            <a:off x="4643768" y="3225937"/>
            <a:ext cx="290446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7" name="Text Placeholder 11">
            <a:extLst>
              <a:ext uri="{FF2B5EF4-FFF2-40B4-BE49-F238E27FC236}">
                <a16:creationId xmlns:a16="http://schemas.microsoft.com/office/drawing/2014/main" id="{A56632E8-87A3-4DC2-A901-5AD8C4F37B82}"/>
              </a:ext>
            </a:extLst>
          </p:cNvPr>
          <p:cNvSpPr>
            <a:spLocks noGrp="1"/>
          </p:cNvSpPr>
          <p:nvPr>
            <p:ph type="body" sz="quarter" idx="20" hasCustomPrompt="1"/>
          </p:nvPr>
        </p:nvSpPr>
        <p:spPr>
          <a:xfrm>
            <a:off x="4643768" y="2389625"/>
            <a:ext cx="2904461"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30" name="Straight Connector 29">
            <a:extLst>
              <a:ext uri="{FF2B5EF4-FFF2-40B4-BE49-F238E27FC236}">
                <a16:creationId xmlns:a16="http://schemas.microsoft.com/office/drawing/2014/main" id="{23D4B9B3-A9C3-4D85-A5D9-415440C3820A}"/>
              </a:ext>
            </a:extLst>
          </p:cNvPr>
          <p:cNvCxnSpPr>
            <a:cxnSpLocks/>
          </p:cNvCxnSpPr>
          <p:nvPr userDrawn="1"/>
        </p:nvCxnSpPr>
        <p:spPr bwMode="white">
          <a:xfrm flipH="1">
            <a:off x="4643770" y="2909687"/>
            <a:ext cx="2904459" cy="0"/>
          </a:xfrm>
          <a:prstGeom prst="line">
            <a:avLst/>
          </a:prstGeom>
          <a:noFill/>
          <a:ln w="57150" cap="flat" cmpd="sng" algn="ctr">
            <a:solidFill>
              <a:schemeClr val="accent3"/>
            </a:solidFill>
            <a:prstDash val="solid"/>
            <a:miter lim="800000"/>
          </a:ln>
          <a:effectLst/>
        </p:spPr>
      </p:cxnSp>
      <p:grpSp>
        <p:nvGrpSpPr>
          <p:cNvPr id="19" name="Group 18">
            <a:extLst>
              <a:ext uri="{FF2B5EF4-FFF2-40B4-BE49-F238E27FC236}">
                <a16:creationId xmlns:a16="http://schemas.microsoft.com/office/drawing/2014/main" id="{8505C4D4-B264-4A5E-A6E9-E78A2BDD6105}"/>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0BB2A4A7-92EC-49AD-A22F-8981638AD70E}"/>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C4C5E882-CA31-43D0-8D1E-56EFF4D83620}"/>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7AE48927-3EDE-4143-AD9F-EC1CC7E020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472440EB-496F-413C-B966-47647752B266}"/>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8A50FA99-448F-489F-A537-B3FC7FCE3185}"/>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0304176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x Text Only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Text Only</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89625"/>
            <a:ext cx="2056293" cy="351789"/>
          </a:xfrm>
        </p:spPr>
        <p:txBody>
          <a:bodyPr wrap="square" lIns="36000" tIns="36000" rIns="36000" bIns="36000" anchor="b"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2909687"/>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2909687"/>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2909687"/>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2909687"/>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54516"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327999"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89625"/>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3225937"/>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0" name="Group 19">
            <a:extLst>
              <a:ext uri="{FF2B5EF4-FFF2-40B4-BE49-F238E27FC236}">
                <a16:creationId xmlns:a16="http://schemas.microsoft.com/office/drawing/2014/main" id="{90A587AB-8574-4163-9078-C1A0E34A2917}"/>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D3CB7676-E718-4B95-B44A-C78A06EF6AEC}"/>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8BE3CD4B-4EFE-407F-A092-457D20788EF1}"/>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A752DB54-C5EF-4603-8864-69ECC3A7D0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5" name="Picture 24">
              <a:extLst>
                <a:ext uri="{FF2B5EF4-FFF2-40B4-BE49-F238E27FC236}">
                  <a16:creationId xmlns:a16="http://schemas.microsoft.com/office/drawing/2014/main" id="{DD0CAEA9-D9B6-41B1-AEEC-6410C28A43B7}"/>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C1ED4E49-CA54-4160-9696-262761164301}"/>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41684615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x Topics / Details  with Image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1928AF-E336-4AA0-8351-4D5AFD9B249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20" name="Group 19">
            <a:extLst>
              <a:ext uri="{FF2B5EF4-FFF2-40B4-BE49-F238E27FC236}">
                <a16:creationId xmlns:a16="http://schemas.microsoft.com/office/drawing/2014/main" id="{804EA984-48CC-467B-B1B2-D16B42EE66C9}"/>
              </a:ext>
            </a:extLst>
          </p:cNvPr>
          <p:cNvGrpSpPr/>
          <p:nvPr userDrawn="1"/>
        </p:nvGrpSpPr>
        <p:grpSpPr>
          <a:xfrm>
            <a:off x="0" y="6230056"/>
            <a:ext cx="12192000" cy="627943"/>
            <a:chOff x="0" y="6230056"/>
            <a:chExt cx="12192000" cy="627943"/>
          </a:xfrm>
        </p:grpSpPr>
        <p:sp>
          <p:nvSpPr>
            <p:cNvPr id="22" name="Rectangle 21">
              <a:extLst>
                <a:ext uri="{FF2B5EF4-FFF2-40B4-BE49-F238E27FC236}">
                  <a16:creationId xmlns:a16="http://schemas.microsoft.com/office/drawing/2014/main" id="{F25BD6B3-F92B-4B10-A97F-E75437A605B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3" name="TextBox 22">
              <a:extLst>
                <a:ext uri="{FF2B5EF4-FFF2-40B4-BE49-F238E27FC236}">
                  <a16:creationId xmlns:a16="http://schemas.microsoft.com/office/drawing/2014/main" id="{E6B2CD27-CB4B-45DC-9E1E-4D29125750B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4" name="Graphic 23">
              <a:extLst>
                <a:ext uri="{FF2B5EF4-FFF2-40B4-BE49-F238E27FC236}">
                  <a16:creationId xmlns:a16="http://schemas.microsoft.com/office/drawing/2014/main" id="{6CE0EF4D-7DE9-43B9-B58F-F9D936169D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6" name="Picture 25">
              <a:extLst>
                <a:ext uri="{FF2B5EF4-FFF2-40B4-BE49-F238E27FC236}">
                  <a16:creationId xmlns:a16="http://schemas.microsoft.com/office/drawing/2014/main" id="{D6203B9C-BE8B-4C94-8EBC-9C8E76DE33A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7" name="Straight Connector 26">
              <a:extLst>
                <a:ext uri="{FF2B5EF4-FFF2-40B4-BE49-F238E27FC236}">
                  <a16:creationId xmlns:a16="http://schemas.microsoft.com/office/drawing/2014/main" id="{527475B8-7C6D-4B0A-BD21-85E3A825C76B}"/>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3033863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x Topics / Details with Image - Dark">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3D8175F-C01E-45B7-B070-D9C24651280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6" name="Group 25">
            <a:extLst>
              <a:ext uri="{FF2B5EF4-FFF2-40B4-BE49-F238E27FC236}">
                <a16:creationId xmlns:a16="http://schemas.microsoft.com/office/drawing/2014/main" id="{1149EA6F-86D5-4D50-8BDC-167A08522F06}"/>
              </a:ext>
            </a:extLst>
          </p:cNvPr>
          <p:cNvGrpSpPr/>
          <p:nvPr userDrawn="1"/>
        </p:nvGrpSpPr>
        <p:grpSpPr>
          <a:xfrm>
            <a:off x="0" y="6230056"/>
            <a:ext cx="12192000" cy="627943"/>
            <a:chOff x="0" y="6230056"/>
            <a:chExt cx="12192000" cy="627943"/>
          </a:xfrm>
        </p:grpSpPr>
        <p:sp>
          <p:nvSpPr>
            <p:cNvPr id="27" name="Rectangle 26">
              <a:extLst>
                <a:ext uri="{FF2B5EF4-FFF2-40B4-BE49-F238E27FC236}">
                  <a16:creationId xmlns:a16="http://schemas.microsoft.com/office/drawing/2014/main" id="{4CACCC2F-0389-48E8-807D-30D616784FF3}"/>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0" name="TextBox 29">
              <a:extLst>
                <a:ext uri="{FF2B5EF4-FFF2-40B4-BE49-F238E27FC236}">
                  <a16:creationId xmlns:a16="http://schemas.microsoft.com/office/drawing/2014/main" id="{2F515386-6804-4412-A211-A234EB4A0368}"/>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1" name="Graphic 30">
              <a:extLst>
                <a:ext uri="{FF2B5EF4-FFF2-40B4-BE49-F238E27FC236}">
                  <a16:creationId xmlns:a16="http://schemas.microsoft.com/office/drawing/2014/main" id="{2B9B7C8F-5BA7-46F7-88B9-0C5802B3B0D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2" name="Picture 31">
              <a:extLst>
                <a:ext uri="{FF2B5EF4-FFF2-40B4-BE49-F238E27FC236}">
                  <a16:creationId xmlns:a16="http://schemas.microsoft.com/office/drawing/2014/main" id="{EC355B4D-7E87-4551-83F8-5E0D1478B5F1}"/>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3" name="Straight Connector 32">
              <a:extLst>
                <a:ext uri="{FF2B5EF4-FFF2-40B4-BE49-F238E27FC236}">
                  <a16:creationId xmlns:a16="http://schemas.microsoft.com/office/drawing/2014/main" id="{7E5B8EA2-8314-41E1-BB2C-6BD656944BD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3409004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x Topics / Details with Image - Dark">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3781919-D57F-41CE-A0D8-334BB3C285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3" name="Group 32">
            <a:extLst>
              <a:ext uri="{FF2B5EF4-FFF2-40B4-BE49-F238E27FC236}">
                <a16:creationId xmlns:a16="http://schemas.microsoft.com/office/drawing/2014/main" id="{A845631E-7259-4EC9-B8C6-17A55971B026}"/>
              </a:ext>
            </a:extLst>
          </p:cNvPr>
          <p:cNvGrpSpPr/>
          <p:nvPr userDrawn="1"/>
        </p:nvGrpSpPr>
        <p:grpSpPr>
          <a:xfrm>
            <a:off x="0" y="6230056"/>
            <a:ext cx="12192000" cy="627943"/>
            <a:chOff x="0" y="6230056"/>
            <a:chExt cx="12192000" cy="627943"/>
          </a:xfrm>
        </p:grpSpPr>
        <p:sp>
          <p:nvSpPr>
            <p:cNvPr id="36" name="Rectangle 35">
              <a:extLst>
                <a:ext uri="{FF2B5EF4-FFF2-40B4-BE49-F238E27FC236}">
                  <a16:creationId xmlns:a16="http://schemas.microsoft.com/office/drawing/2014/main" id="{BD3B14D8-9DDF-48F0-A1BE-9D80B28FA952}"/>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7" name="TextBox 36">
              <a:extLst>
                <a:ext uri="{FF2B5EF4-FFF2-40B4-BE49-F238E27FC236}">
                  <a16:creationId xmlns:a16="http://schemas.microsoft.com/office/drawing/2014/main" id="{751A6861-CC31-4B99-8144-19E727037659}"/>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8" name="Graphic 37">
              <a:extLst>
                <a:ext uri="{FF2B5EF4-FFF2-40B4-BE49-F238E27FC236}">
                  <a16:creationId xmlns:a16="http://schemas.microsoft.com/office/drawing/2014/main" id="{07373430-F3FB-4967-9A8D-CD2C9BE41D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41" name="Picture 40">
              <a:extLst>
                <a:ext uri="{FF2B5EF4-FFF2-40B4-BE49-F238E27FC236}">
                  <a16:creationId xmlns:a16="http://schemas.microsoft.com/office/drawing/2014/main" id="{52D31B50-E8DE-4DBB-BBBC-15E1B6E9771C}"/>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42" name="Straight Connector 41">
              <a:extLst>
                <a:ext uri="{FF2B5EF4-FFF2-40B4-BE49-F238E27FC236}">
                  <a16:creationId xmlns:a16="http://schemas.microsoft.com/office/drawing/2014/main" id="{8365AB09-C100-46D9-8A0C-5A9671DCC73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2792767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6"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6"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9" name="Group 18">
            <a:extLst>
              <a:ext uri="{FF2B5EF4-FFF2-40B4-BE49-F238E27FC236}">
                <a16:creationId xmlns:a16="http://schemas.microsoft.com/office/drawing/2014/main" id="{CCE4F207-4CAC-4F71-8C55-D6FBAB2A20F9}"/>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26C07ED7-C572-4D0F-A754-92FEECA2F500}"/>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5B73BC1C-1922-4F8D-9583-9C7349E70CAE}"/>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E9F60FAD-6BAB-482C-A162-75BF6C4910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DAA6848-EE05-4361-8C4A-02BFC59B4E15}"/>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B8A99AE4-2833-43F5-A03F-B61F27E41C9B}"/>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6243780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4" name="Group 23">
            <a:extLst>
              <a:ext uri="{FF2B5EF4-FFF2-40B4-BE49-F238E27FC236}">
                <a16:creationId xmlns:a16="http://schemas.microsoft.com/office/drawing/2014/main" id="{BD5F3372-710F-4BD9-8022-6985CEB622FA}"/>
              </a:ext>
            </a:extLst>
          </p:cNvPr>
          <p:cNvGrpSpPr/>
          <p:nvPr userDrawn="1"/>
        </p:nvGrpSpPr>
        <p:grpSpPr>
          <a:xfrm>
            <a:off x="0" y="6230056"/>
            <a:ext cx="12192000" cy="627943"/>
            <a:chOff x="0" y="6230056"/>
            <a:chExt cx="12192000" cy="627943"/>
          </a:xfrm>
        </p:grpSpPr>
        <p:sp>
          <p:nvSpPr>
            <p:cNvPr id="26" name="Rectangle 25">
              <a:extLst>
                <a:ext uri="{FF2B5EF4-FFF2-40B4-BE49-F238E27FC236}">
                  <a16:creationId xmlns:a16="http://schemas.microsoft.com/office/drawing/2014/main" id="{C6A981E8-5404-482C-9713-E22B0DD3141D}"/>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7" name="TextBox 26">
              <a:extLst>
                <a:ext uri="{FF2B5EF4-FFF2-40B4-BE49-F238E27FC236}">
                  <a16:creationId xmlns:a16="http://schemas.microsoft.com/office/drawing/2014/main" id="{80377170-6255-4508-BD8C-519AF9FE45BA}"/>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0" name="Graphic 29">
              <a:extLst>
                <a:ext uri="{FF2B5EF4-FFF2-40B4-BE49-F238E27FC236}">
                  <a16:creationId xmlns:a16="http://schemas.microsoft.com/office/drawing/2014/main" id="{E828F0A5-0EC8-4E5A-948F-8286A1E107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1" name="Picture 30">
              <a:extLst>
                <a:ext uri="{FF2B5EF4-FFF2-40B4-BE49-F238E27FC236}">
                  <a16:creationId xmlns:a16="http://schemas.microsoft.com/office/drawing/2014/main" id="{7CE5FAD5-353A-44F2-9F00-DADD31D22C0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32" name="Straight Connector 31">
              <a:extLst>
                <a:ext uri="{FF2B5EF4-FFF2-40B4-BE49-F238E27FC236}">
                  <a16:creationId xmlns:a16="http://schemas.microsoft.com/office/drawing/2014/main" id="{CC559DFC-0FC1-45AC-AC20-1CC5293F8557}"/>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318790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Column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bg1"/>
                </a:solidFill>
              </a:defRPr>
            </a:lvl1pPr>
            <a:lvl2pPr marL="180000">
              <a:buFont typeface="Arial" panose="020B0604020202020204" pitchFamily="34" charset="0"/>
              <a:buChar char="•"/>
              <a:defRPr sz="2400" b="0">
                <a:solidFill>
                  <a:schemeClr val="bg1"/>
                </a:solidFill>
              </a:defRPr>
            </a:lvl2pPr>
            <a:lvl3pPr marL="360000">
              <a:buFont typeface="Arial" panose="020B0604020202020204" pitchFamily="34" charset="0"/>
              <a:buChar char="•"/>
              <a:defRPr sz="2400" b="0">
                <a:solidFill>
                  <a:schemeClr val="bg1"/>
                </a:solidFill>
              </a:defRPr>
            </a:lvl3pPr>
            <a:lvl4pPr>
              <a:buSzPct val="100000"/>
              <a:buFont typeface="Arial" panose="020B0604020202020204" pitchFamily="34" charset="0"/>
              <a:buChar char="•"/>
              <a:defRPr sz="2400" b="0">
                <a:solidFill>
                  <a:schemeClr val="bg1"/>
                </a:solidFill>
              </a:defRPr>
            </a:lvl4pPr>
            <a:lvl5pPr>
              <a:buSzPct val="100000"/>
              <a:buFont typeface="Arial" panose="020B0604020202020204" pitchFamily="34" charset="0"/>
              <a:buChar char="•"/>
              <a:defRPr sz="2400" b="0">
                <a:solidFill>
                  <a:schemeClr val="bg1"/>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3532683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x Topics / Details with Image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0ECE9548-7F2A-4FA6-8B97-C7C814A5A997}"/>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4EBDB2C3-072F-4B44-8D6F-929515653085}"/>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TextBox 35">
              <a:extLst>
                <a:ext uri="{FF2B5EF4-FFF2-40B4-BE49-F238E27FC236}">
                  <a16:creationId xmlns:a16="http://schemas.microsoft.com/office/drawing/2014/main" id="{C13AD8E9-8F66-4966-B289-570AC23DDDC4}"/>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7" name="Graphic 36">
              <a:extLst>
                <a:ext uri="{FF2B5EF4-FFF2-40B4-BE49-F238E27FC236}">
                  <a16:creationId xmlns:a16="http://schemas.microsoft.com/office/drawing/2014/main" id="{042481BA-99D9-4208-A183-1517676E447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718" y="6357592"/>
              <a:ext cx="1597378" cy="385574"/>
            </a:xfrm>
            <a:prstGeom prst="rect">
              <a:avLst/>
            </a:prstGeom>
          </p:spPr>
        </p:pic>
        <p:pic>
          <p:nvPicPr>
            <p:cNvPr id="38" name="Picture 37">
              <a:extLst>
                <a:ext uri="{FF2B5EF4-FFF2-40B4-BE49-F238E27FC236}">
                  <a16:creationId xmlns:a16="http://schemas.microsoft.com/office/drawing/2014/main" id="{86568354-4254-448B-B12C-B0496596FAC3}"/>
                </a:ext>
              </a:extLst>
            </p:cNvPr>
            <p:cNvPicPr>
              <a:picLocks noChangeAspect="1"/>
            </p:cNvPicPr>
            <p:nvPr userDrawn="1"/>
          </p:nvPicPr>
          <p:blipFill rotWithShape="1">
            <a:blip r:embed="rId5"/>
            <a:srcRect l="15985" t="33247" r="66065" b="32550"/>
            <a:stretch/>
          </p:blipFill>
          <p:spPr>
            <a:xfrm>
              <a:off x="315420" y="6357592"/>
              <a:ext cx="359730" cy="385574"/>
            </a:xfrm>
            <a:prstGeom prst="rect">
              <a:avLst/>
            </a:prstGeom>
          </p:spPr>
        </p:pic>
        <p:cxnSp>
          <p:nvCxnSpPr>
            <p:cNvPr id="41" name="Straight Connector 40">
              <a:extLst>
                <a:ext uri="{FF2B5EF4-FFF2-40B4-BE49-F238E27FC236}">
                  <a16:creationId xmlns:a16="http://schemas.microsoft.com/office/drawing/2014/main" id="{5BC988AE-A19C-429E-AA3A-4CB177B15023}"/>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6456604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2498014" y="1371192"/>
            <a:ext cx="3093927"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4"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44" name="Straight Connector 43">
            <a:extLst>
              <a:ext uri="{FF2B5EF4-FFF2-40B4-BE49-F238E27FC236}">
                <a16:creationId xmlns:a16="http://schemas.microsoft.com/office/drawing/2014/main" id="{65E4723D-B372-4AFC-BA54-B12A5D2D7E4A}"/>
              </a:ext>
            </a:extLst>
          </p:cNvPr>
          <p:cNvCxnSpPr>
            <a:cxnSpLocks/>
          </p:cNvCxnSpPr>
          <p:nvPr userDrawn="1"/>
        </p:nvCxnSpPr>
        <p:spPr bwMode="white">
          <a:xfrm flipH="1">
            <a:off x="6368974" y="1371192"/>
            <a:ext cx="3093927" cy="0"/>
          </a:xfrm>
          <a:prstGeom prst="line">
            <a:avLst/>
          </a:prstGeom>
          <a:noFill/>
          <a:ln w="12700" cap="flat" cmpd="sng" algn="ctr">
            <a:solidFill>
              <a:schemeClr val="accent3"/>
            </a:solidFill>
            <a:prstDash val="solid"/>
            <a:miter lim="800000"/>
          </a:ln>
          <a:effectLst/>
        </p:spPr>
      </p:cxn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4"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4" y="1480179"/>
            <a:ext cx="3093926" cy="2527370"/>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4" y="4845645"/>
            <a:ext cx="3093921"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grpSp>
        <p:nvGrpSpPr>
          <p:cNvPr id="19" name="Group 18">
            <a:extLst>
              <a:ext uri="{FF2B5EF4-FFF2-40B4-BE49-F238E27FC236}">
                <a16:creationId xmlns:a16="http://schemas.microsoft.com/office/drawing/2014/main" id="{7A1837A4-CF17-46A4-9674-F9A2C943B742}"/>
              </a:ext>
            </a:extLst>
          </p:cNvPr>
          <p:cNvGrpSpPr/>
          <p:nvPr userDrawn="1"/>
        </p:nvGrpSpPr>
        <p:grpSpPr>
          <a:xfrm>
            <a:off x="0" y="6230056"/>
            <a:ext cx="12192000" cy="627943"/>
            <a:chOff x="0" y="6230056"/>
            <a:chExt cx="12192000" cy="627943"/>
          </a:xfrm>
        </p:grpSpPr>
        <p:sp>
          <p:nvSpPr>
            <p:cNvPr id="20" name="Rectangle 19">
              <a:extLst>
                <a:ext uri="{FF2B5EF4-FFF2-40B4-BE49-F238E27FC236}">
                  <a16:creationId xmlns:a16="http://schemas.microsoft.com/office/drawing/2014/main" id="{9694FC23-AF75-4027-A888-9D3090D274C9}"/>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2" name="TextBox 21">
              <a:extLst>
                <a:ext uri="{FF2B5EF4-FFF2-40B4-BE49-F238E27FC236}">
                  <a16:creationId xmlns:a16="http://schemas.microsoft.com/office/drawing/2014/main" id="{FEA53AB1-316C-4B0A-B648-41BCD267C137}"/>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3" name="Graphic 22">
              <a:extLst>
                <a:ext uri="{FF2B5EF4-FFF2-40B4-BE49-F238E27FC236}">
                  <a16:creationId xmlns:a16="http://schemas.microsoft.com/office/drawing/2014/main" id="{8EAA1485-551B-46AA-8065-755DBEBA92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24" name="Picture 23">
              <a:extLst>
                <a:ext uri="{FF2B5EF4-FFF2-40B4-BE49-F238E27FC236}">
                  <a16:creationId xmlns:a16="http://schemas.microsoft.com/office/drawing/2014/main" id="{1A9BFD1B-0EAB-45D1-BD4F-2D3617FC951D}"/>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26" name="Straight Connector 25">
              <a:extLst>
                <a:ext uri="{FF2B5EF4-FFF2-40B4-BE49-F238E27FC236}">
                  <a16:creationId xmlns:a16="http://schemas.microsoft.com/office/drawing/2014/main" id="{5FC645F0-4B7D-443B-9267-6A95D5CB2782}"/>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2935942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595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595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715950" y="1599381"/>
            <a:ext cx="2534209"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5950"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206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cxnSp>
        <p:nvCxnSpPr>
          <p:cNvPr id="67" name="Straight Connector 66">
            <a:extLst>
              <a:ext uri="{FF2B5EF4-FFF2-40B4-BE49-F238E27FC236}">
                <a16:creationId xmlns:a16="http://schemas.microsoft.com/office/drawing/2014/main" id="{862F4859-2777-4D68-BAC1-E6523DDE20B5}"/>
              </a:ext>
            </a:extLst>
          </p:cNvPr>
          <p:cNvCxnSpPr>
            <a:cxnSpLocks/>
          </p:cNvCxnSpPr>
          <p:nvPr userDrawn="1"/>
        </p:nvCxnSpPr>
        <p:spPr bwMode="white">
          <a:xfrm flipH="1">
            <a:off x="4882060" y="1599381"/>
            <a:ext cx="2534209" cy="0"/>
          </a:xfrm>
          <a:prstGeom prst="line">
            <a:avLst/>
          </a:prstGeom>
          <a:noFill/>
          <a:ln w="12700" cap="flat" cmpd="sng" algn="ctr">
            <a:solidFill>
              <a:schemeClr val="accent3"/>
            </a:solidFill>
            <a:prstDash val="solid"/>
            <a:miter lim="800000"/>
          </a:ln>
          <a:effectLst/>
        </p:spPr>
      </p:cxn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2060"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8170" y="4043423"/>
            <a:ext cx="2534204"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cxnSp>
        <p:nvCxnSpPr>
          <p:cNvPr id="72" name="Straight Connector 71">
            <a:extLst>
              <a:ext uri="{FF2B5EF4-FFF2-40B4-BE49-F238E27FC236}">
                <a16:creationId xmlns:a16="http://schemas.microsoft.com/office/drawing/2014/main" id="{E36424CB-DB37-4215-94BE-3CEA2FDC43CD}"/>
              </a:ext>
            </a:extLst>
          </p:cNvPr>
          <p:cNvCxnSpPr>
            <a:cxnSpLocks/>
          </p:cNvCxnSpPr>
          <p:nvPr userDrawn="1"/>
        </p:nvCxnSpPr>
        <p:spPr bwMode="white">
          <a:xfrm flipH="1">
            <a:off x="8048170" y="1599381"/>
            <a:ext cx="2534209" cy="0"/>
          </a:xfrm>
          <a:prstGeom prst="line">
            <a:avLst/>
          </a:prstGeom>
          <a:noFill/>
          <a:ln w="12700" cap="flat" cmpd="sng" algn="ctr">
            <a:solidFill>
              <a:schemeClr val="accent3"/>
            </a:solidFill>
            <a:prstDash val="solid"/>
            <a:miter lim="800000"/>
          </a:ln>
          <a:effectLst/>
        </p:spPr>
      </p:cxn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8170"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206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8170" y="4533225"/>
            <a:ext cx="2534194"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23" name="Group 22">
            <a:extLst>
              <a:ext uri="{FF2B5EF4-FFF2-40B4-BE49-F238E27FC236}">
                <a16:creationId xmlns:a16="http://schemas.microsoft.com/office/drawing/2014/main" id="{4BC9822A-B8E8-4DDC-9987-BDF9E6E35F88}"/>
              </a:ext>
            </a:extLst>
          </p:cNvPr>
          <p:cNvGrpSpPr/>
          <p:nvPr userDrawn="1"/>
        </p:nvGrpSpPr>
        <p:grpSpPr>
          <a:xfrm>
            <a:off x="0" y="6230056"/>
            <a:ext cx="12192000" cy="627943"/>
            <a:chOff x="0" y="6230056"/>
            <a:chExt cx="12192000" cy="627943"/>
          </a:xfrm>
        </p:grpSpPr>
        <p:sp>
          <p:nvSpPr>
            <p:cNvPr id="24" name="Rectangle 23">
              <a:extLst>
                <a:ext uri="{FF2B5EF4-FFF2-40B4-BE49-F238E27FC236}">
                  <a16:creationId xmlns:a16="http://schemas.microsoft.com/office/drawing/2014/main" id="{5BD90546-CA2A-40FE-8812-1EB852265804}"/>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26" name="TextBox 25">
              <a:extLst>
                <a:ext uri="{FF2B5EF4-FFF2-40B4-BE49-F238E27FC236}">
                  <a16:creationId xmlns:a16="http://schemas.microsoft.com/office/drawing/2014/main" id="{DA766E13-5761-47CF-93C8-BB2291013512}"/>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27" name="Graphic 26">
              <a:extLst>
                <a:ext uri="{FF2B5EF4-FFF2-40B4-BE49-F238E27FC236}">
                  <a16:creationId xmlns:a16="http://schemas.microsoft.com/office/drawing/2014/main" id="{78A9FF1A-93F8-4E6E-81BE-3B2BB095A6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0" name="Picture 29">
              <a:extLst>
                <a:ext uri="{FF2B5EF4-FFF2-40B4-BE49-F238E27FC236}">
                  <a16:creationId xmlns:a16="http://schemas.microsoft.com/office/drawing/2014/main" id="{FCC049DE-A042-4427-BE43-40D692BBAE96}"/>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31" name="Straight Connector 30">
              <a:extLst>
                <a:ext uri="{FF2B5EF4-FFF2-40B4-BE49-F238E27FC236}">
                  <a16:creationId xmlns:a16="http://schemas.microsoft.com/office/drawing/2014/main" id="{A3AC1865-011A-485C-B39B-E4283165516E}"/>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2122053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x Topics / Details with Image - White">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Topics / Details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5" name="Straight Connector 24">
            <a:extLst>
              <a:ext uri="{FF2B5EF4-FFF2-40B4-BE49-F238E27FC236}">
                <a16:creationId xmlns:a16="http://schemas.microsoft.com/office/drawing/2014/main" id="{8D87278D-91FA-4F16-9602-3802B1F4B85D}"/>
              </a:ext>
            </a:extLst>
          </p:cNvPr>
          <p:cNvCxnSpPr>
            <a:cxnSpLocks/>
          </p:cNvCxnSpPr>
          <p:nvPr userDrawn="1"/>
        </p:nvCxnSpPr>
        <p:spPr bwMode="white">
          <a:xfrm flipH="1">
            <a:off x="1181031" y="1726921"/>
            <a:ext cx="2056293" cy="0"/>
          </a:xfrm>
          <a:prstGeom prst="line">
            <a:avLst/>
          </a:prstGeom>
          <a:noFill/>
          <a:ln w="12700" cap="flat" cmpd="sng" algn="ctr">
            <a:solidFill>
              <a:schemeClr val="accent3"/>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1" y="3572615"/>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66FB2E65-1294-4C65-B1D0-FE121B9F434C}"/>
              </a:ext>
            </a:extLst>
          </p:cNvPr>
          <p:cNvCxnSpPr>
            <a:cxnSpLocks/>
          </p:cNvCxnSpPr>
          <p:nvPr userDrawn="1"/>
        </p:nvCxnSpPr>
        <p:spPr bwMode="white">
          <a:xfrm flipH="1">
            <a:off x="3739549" y="1737312"/>
            <a:ext cx="2056293" cy="0"/>
          </a:xfrm>
          <a:prstGeom prst="line">
            <a:avLst/>
          </a:prstGeom>
          <a:noFill/>
          <a:ln w="1270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83006"/>
            <a:ext cx="2056293" cy="0"/>
          </a:xfrm>
          <a:prstGeom prst="line">
            <a:avLst/>
          </a:prstGeom>
          <a:noFill/>
          <a:ln w="57150" cap="flat" cmpd="sng" algn="ctr">
            <a:solidFill>
              <a:schemeClr val="accent3"/>
            </a:solidFill>
            <a:prstDash val="solid"/>
            <a:miter lim="800000"/>
          </a:ln>
          <a:effectLst/>
        </p:spPr>
      </p:cxnSp>
      <p:cxnSp>
        <p:nvCxnSpPr>
          <p:cNvPr id="34" name="Straight Connector 33">
            <a:extLst>
              <a:ext uri="{FF2B5EF4-FFF2-40B4-BE49-F238E27FC236}">
                <a16:creationId xmlns:a16="http://schemas.microsoft.com/office/drawing/2014/main" id="{FD12718C-7A5C-479D-9218-16725912475E}"/>
              </a:ext>
            </a:extLst>
          </p:cNvPr>
          <p:cNvCxnSpPr>
            <a:cxnSpLocks/>
          </p:cNvCxnSpPr>
          <p:nvPr userDrawn="1"/>
        </p:nvCxnSpPr>
        <p:spPr bwMode="white">
          <a:xfrm flipH="1">
            <a:off x="6298066" y="1737312"/>
            <a:ext cx="2056293" cy="0"/>
          </a:xfrm>
          <a:prstGeom prst="line">
            <a:avLst/>
          </a:prstGeom>
          <a:noFill/>
          <a:ln w="1270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83006"/>
            <a:ext cx="2056293" cy="0"/>
          </a:xfrm>
          <a:prstGeom prst="line">
            <a:avLst/>
          </a:prstGeom>
          <a:noFill/>
          <a:ln w="57150" cap="flat" cmpd="sng" algn="ctr">
            <a:solidFill>
              <a:schemeClr val="accent3"/>
            </a:solidFill>
            <a:prstDash val="solid"/>
            <a:miter lim="800000"/>
          </a:ln>
          <a:effectLst/>
        </p:spPr>
      </p:cxnSp>
      <p:cxnSp>
        <p:nvCxnSpPr>
          <p:cNvPr id="39" name="Straight Connector 38">
            <a:extLst>
              <a:ext uri="{FF2B5EF4-FFF2-40B4-BE49-F238E27FC236}">
                <a16:creationId xmlns:a16="http://schemas.microsoft.com/office/drawing/2014/main" id="{72219F84-28D2-4FEB-8568-AD02BB20ABD3}"/>
              </a:ext>
            </a:extLst>
          </p:cNvPr>
          <p:cNvCxnSpPr>
            <a:cxnSpLocks/>
          </p:cNvCxnSpPr>
          <p:nvPr userDrawn="1"/>
        </p:nvCxnSpPr>
        <p:spPr bwMode="white">
          <a:xfrm flipH="1">
            <a:off x="8856584" y="1746334"/>
            <a:ext cx="2056293" cy="0"/>
          </a:xfrm>
          <a:prstGeom prst="line">
            <a:avLst/>
          </a:prstGeom>
          <a:noFill/>
          <a:ln w="1270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Two 18pt</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6"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Three 18pt</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Item Four 18pt</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1"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807529"/>
            <a:ext cx="2056293" cy="1709782"/>
          </a:xfrm>
          <a:solidFill>
            <a:schemeClr val="accent4"/>
          </a:solidFill>
        </p:spPr>
        <p:txBody>
          <a:bodyPr>
            <a:noAutofit/>
          </a:bodyPr>
          <a:lstStyle>
            <a:lvl1pPr marL="0" indent="0" algn="ctr">
              <a:buNone/>
              <a:defRPr sz="1000">
                <a:solidFill>
                  <a:schemeClr val="tx2"/>
                </a:solidFill>
              </a:defRPr>
            </a:lvl1pPr>
          </a:lstStyle>
          <a:p>
            <a:r>
              <a:rPr lang="en-GB"/>
              <a:t>Click centre icon to insert image</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6"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Item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grpSp>
        <p:nvGrpSpPr>
          <p:cNvPr id="32" name="Group 31">
            <a:extLst>
              <a:ext uri="{FF2B5EF4-FFF2-40B4-BE49-F238E27FC236}">
                <a16:creationId xmlns:a16="http://schemas.microsoft.com/office/drawing/2014/main" id="{78A2C436-9728-43D4-986C-A4D68B1FB3B9}"/>
              </a:ext>
            </a:extLst>
          </p:cNvPr>
          <p:cNvGrpSpPr/>
          <p:nvPr userDrawn="1"/>
        </p:nvGrpSpPr>
        <p:grpSpPr>
          <a:xfrm>
            <a:off x="0" y="6230056"/>
            <a:ext cx="12192000" cy="627943"/>
            <a:chOff x="0" y="6230056"/>
            <a:chExt cx="12192000" cy="627943"/>
          </a:xfrm>
        </p:grpSpPr>
        <p:sp>
          <p:nvSpPr>
            <p:cNvPr id="33" name="Rectangle 32">
              <a:extLst>
                <a:ext uri="{FF2B5EF4-FFF2-40B4-BE49-F238E27FC236}">
                  <a16:creationId xmlns:a16="http://schemas.microsoft.com/office/drawing/2014/main" id="{CD89026B-2492-45E5-A19A-E70115E88567}"/>
                </a:ext>
              </a:extLst>
            </p:cNvPr>
            <p:cNvSpPr>
              <a:spLocks/>
            </p:cNvSpPr>
            <p:nvPr/>
          </p:nvSpPr>
          <p:spPr bwMode="auto">
            <a:xfrm>
              <a:off x="0" y="62300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sp>
          <p:nvSpPr>
            <p:cNvPr id="36" name="TextBox 35">
              <a:extLst>
                <a:ext uri="{FF2B5EF4-FFF2-40B4-BE49-F238E27FC236}">
                  <a16:creationId xmlns:a16="http://schemas.microsoft.com/office/drawing/2014/main" id="{226888FB-1B7E-4164-8097-701D508886AD}"/>
                </a:ext>
              </a:extLst>
            </p:cNvPr>
            <p:cNvSpPr txBox="1"/>
            <p:nvPr/>
          </p:nvSpPr>
          <p:spPr>
            <a:xfrm>
              <a:off x="9582742" y="64184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pic>
          <p:nvPicPr>
            <p:cNvPr id="37" name="Graphic 36">
              <a:extLst>
                <a:ext uri="{FF2B5EF4-FFF2-40B4-BE49-F238E27FC236}">
                  <a16:creationId xmlns:a16="http://schemas.microsoft.com/office/drawing/2014/main" id="{BFD549E4-B8B1-42C0-85F9-7227B5F415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6718" y="6357592"/>
              <a:ext cx="1597378" cy="385574"/>
            </a:xfrm>
            <a:prstGeom prst="rect">
              <a:avLst/>
            </a:prstGeom>
          </p:spPr>
        </p:pic>
        <p:pic>
          <p:nvPicPr>
            <p:cNvPr id="38" name="Picture 37">
              <a:extLst>
                <a:ext uri="{FF2B5EF4-FFF2-40B4-BE49-F238E27FC236}">
                  <a16:creationId xmlns:a16="http://schemas.microsoft.com/office/drawing/2014/main" id="{7252B835-28C8-4BF3-AAE7-F3D12E8B693E}"/>
                </a:ext>
              </a:extLst>
            </p:cNvPr>
            <p:cNvPicPr>
              <a:picLocks noChangeAspect="1"/>
            </p:cNvPicPr>
            <p:nvPr userDrawn="1"/>
          </p:nvPicPr>
          <p:blipFill rotWithShape="1">
            <a:blip r:embed="rId4"/>
            <a:srcRect l="15985" t="33247" r="66065" b="32550"/>
            <a:stretch/>
          </p:blipFill>
          <p:spPr>
            <a:xfrm>
              <a:off x="315420" y="6357592"/>
              <a:ext cx="359730" cy="385574"/>
            </a:xfrm>
            <a:prstGeom prst="rect">
              <a:avLst/>
            </a:prstGeom>
          </p:spPr>
        </p:pic>
        <p:cxnSp>
          <p:nvCxnSpPr>
            <p:cNvPr id="41" name="Straight Connector 40">
              <a:extLst>
                <a:ext uri="{FF2B5EF4-FFF2-40B4-BE49-F238E27FC236}">
                  <a16:creationId xmlns:a16="http://schemas.microsoft.com/office/drawing/2014/main" id="{EA6858FF-EBE6-4ECE-9AC5-4395E4CD433A}"/>
                </a:ext>
              </a:extLst>
            </p:cNvPr>
            <p:cNvCxnSpPr>
              <a:cxnSpLocks/>
            </p:cNvCxnSpPr>
            <p:nvPr userDrawn="1"/>
          </p:nvCxnSpPr>
          <p:spPr bwMode="white">
            <a:xfrm>
              <a:off x="812490" y="6386733"/>
              <a:ext cx="0" cy="290647"/>
            </a:xfrm>
            <a:prstGeom prst="line">
              <a:avLst/>
            </a:prstGeom>
            <a:noFill/>
            <a:ln w="6350" cap="flat" cmpd="sng" algn="ctr">
              <a:solidFill>
                <a:srgbClr val="2C67FF"/>
              </a:solidFill>
              <a:prstDash val="solid"/>
              <a:miter lim="800000"/>
            </a:ln>
            <a:effectLst/>
          </p:spPr>
        </p:cxnSp>
      </p:grpSp>
    </p:spTree>
    <p:extLst>
      <p:ext uri="{BB962C8B-B14F-4D97-AF65-F5344CB8AC3E}">
        <p14:creationId xmlns:p14="http://schemas.microsoft.com/office/powerpoint/2010/main" val="15485773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x Graphics / Icons - D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4113EBD-3532-4E71-BEBB-7D17A4EDCC6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23598829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x Graphics / Icons - Dark">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21896C7-F148-4635-B29E-B27BB5913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6435075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x Graphics / Icons - Dar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B32114B-B256-454F-B08C-6372E8354F74}"/>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cxnSp>
        <p:nvCxnSpPr>
          <p:cNvPr id="26" name="Straight Connector 25">
            <a:extLst>
              <a:ext uri="{FF2B5EF4-FFF2-40B4-BE49-F238E27FC236}">
                <a16:creationId xmlns:a16="http://schemas.microsoft.com/office/drawing/2014/main" id="{D8AA9F0C-E4EC-41AD-8441-3B8DF28CE5A2}"/>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27" name="Straight Connector 26">
            <a:extLst>
              <a:ext uri="{FF2B5EF4-FFF2-40B4-BE49-F238E27FC236}">
                <a16:creationId xmlns:a16="http://schemas.microsoft.com/office/drawing/2014/main" id="{287A3957-C394-4C11-93CB-E9FAA0E4A59A}"/>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7F3FD72A-AD0D-40C6-BF86-666CC8FBA584}"/>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32" name="Straight Connector 31">
            <a:extLst>
              <a:ext uri="{FF2B5EF4-FFF2-40B4-BE49-F238E27FC236}">
                <a16:creationId xmlns:a16="http://schemas.microsoft.com/office/drawing/2014/main" id="{E0878CDD-CE2B-4AEE-AA70-9076E95FF063}"/>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33" name="Picture Placeholder 2">
            <a:extLst>
              <a:ext uri="{FF2B5EF4-FFF2-40B4-BE49-F238E27FC236}">
                <a16:creationId xmlns:a16="http://schemas.microsoft.com/office/drawing/2014/main" id="{B3C7CC19-39C2-4F82-8A7B-FEFA7630CD90}"/>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4" name="Picture Placeholder 2">
            <a:extLst>
              <a:ext uri="{FF2B5EF4-FFF2-40B4-BE49-F238E27FC236}">
                <a16:creationId xmlns:a16="http://schemas.microsoft.com/office/drawing/2014/main" id="{916E615A-5D32-4642-B770-14ACE6052711}"/>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6" name="Picture Placeholder 2">
            <a:extLst>
              <a:ext uri="{FF2B5EF4-FFF2-40B4-BE49-F238E27FC236}">
                <a16:creationId xmlns:a16="http://schemas.microsoft.com/office/drawing/2014/main" id="{C6364310-B9BF-4FF7-BD3F-F4882410B1DB}"/>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7" name="Picture Placeholder 2">
            <a:extLst>
              <a:ext uri="{FF2B5EF4-FFF2-40B4-BE49-F238E27FC236}">
                <a16:creationId xmlns:a16="http://schemas.microsoft.com/office/drawing/2014/main" id="{178FAC2B-A2C6-4FCC-99E7-1FBFFCE76658}"/>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Tree>
    <p:extLst>
      <p:ext uri="{BB962C8B-B14F-4D97-AF65-F5344CB8AC3E}">
        <p14:creationId xmlns:p14="http://schemas.microsoft.com/office/powerpoint/2010/main" val="9507239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x Graphics / Icons - Dark">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25441C19-7C2C-4F70-93DC-CD718C8890A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1"/>
            <a:ext cx="11080530" cy="674236"/>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8x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8218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9641"/>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11755581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2x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noChangeAspect="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bg1"/>
                </a:solidFill>
              </a:defRPr>
            </a:lvl1pPr>
          </a:lstStyle>
          <a:p>
            <a:r>
              <a:rPr lang="en-GB"/>
              <a:t>Click centre icon to insert image</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42596173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3x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415203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ingle Column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Text Only – Single Column</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2" name="Text Placeholder 11">
            <a:extLst>
              <a:ext uri="{FF2B5EF4-FFF2-40B4-BE49-F238E27FC236}">
                <a16:creationId xmlns:a16="http://schemas.microsoft.com/office/drawing/2014/main" id="{50D6BC71-5FFF-4586-93D4-B8A3D468058A}"/>
              </a:ext>
            </a:extLst>
          </p:cNvPr>
          <p:cNvSpPr>
            <a:spLocks noGrp="1"/>
          </p:cNvSpPr>
          <p:nvPr>
            <p:ph type="body" sz="quarter" idx="14" hasCustomPrompt="1"/>
          </p:nvPr>
        </p:nvSpPr>
        <p:spPr>
          <a:xfrm>
            <a:off x="555734" y="2160397"/>
            <a:ext cx="1108053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p:txBody>
      </p:sp>
      <p:sp>
        <p:nvSpPr>
          <p:cNvPr id="23" name="Text Placeholder 11">
            <a:extLst>
              <a:ext uri="{FF2B5EF4-FFF2-40B4-BE49-F238E27FC236}">
                <a16:creationId xmlns:a16="http://schemas.microsoft.com/office/drawing/2014/main" id="{77AE2935-2883-487F-ADD3-C37C565CAEF4}"/>
              </a:ext>
            </a:extLst>
          </p:cNvPr>
          <p:cNvSpPr>
            <a:spLocks noGrp="1"/>
          </p:cNvSpPr>
          <p:nvPr>
            <p:ph type="body" sz="quarter" idx="15" hasCustomPrompt="1"/>
          </p:nvPr>
        </p:nvSpPr>
        <p:spPr>
          <a:xfrm>
            <a:off x="555734" y="3229691"/>
            <a:ext cx="1108053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26882425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4x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cxnSp>
        <p:nvCxnSpPr>
          <p:cNvPr id="25" name="Straight Connector 24">
            <a:extLst>
              <a:ext uri="{FF2B5EF4-FFF2-40B4-BE49-F238E27FC236}">
                <a16:creationId xmlns:a16="http://schemas.microsoft.com/office/drawing/2014/main" id="{75388747-C18E-4C59-8B34-2A3129916B1B}"/>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26" name="Straight Connector 25">
            <a:extLst>
              <a:ext uri="{FF2B5EF4-FFF2-40B4-BE49-F238E27FC236}">
                <a16:creationId xmlns:a16="http://schemas.microsoft.com/office/drawing/2014/main" id="{C7F98B9B-E2F2-4F7A-8CDA-C041E549DEAD}"/>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27" name="Straight Connector 26">
            <a:extLst>
              <a:ext uri="{FF2B5EF4-FFF2-40B4-BE49-F238E27FC236}">
                <a16:creationId xmlns:a16="http://schemas.microsoft.com/office/drawing/2014/main" id="{40453852-6325-4111-9382-0B63F8F84D83}"/>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30" name="Straight Connector 29">
            <a:extLst>
              <a:ext uri="{FF2B5EF4-FFF2-40B4-BE49-F238E27FC236}">
                <a16:creationId xmlns:a16="http://schemas.microsoft.com/office/drawing/2014/main" id="{0EFD4E59-3304-41E4-ACC3-EAC707D08FEF}"/>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32" name="Picture Placeholder 2">
            <a:extLst>
              <a:ext uri="{FF2B5EF4-FFF2-40B4-BE49-F238E27FC236}">
                <a16:creationId xmlns:a16="http://schemas.microsoft.com/office/drawing/2014/main" id="{C089C19C-81A1-4277-A1D7-55B050F66A6A}"/>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3" name="Picture Placeholder 2">
            <a:extLst>
              <a:ext uri="{FF2B5EF4-FFF2-40B4-BE49-F238E27FC236}">
                <a16:creationId xmlns:a16="http://schemas.microsoft.com/office/drawing/2014/main" id="{A140957F-64D5-4D16-AD15-27AD63003419}"/>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4" name="Picture Placeholder 2">
            <a:extLst>
              <a:ext uri="{FF2B5EF4-FFF2-40B4-BE49-F238E27FC236}">
                <a16:creationId xmlns:a16="http://schemas.microsoft.com/office/drawing/2014/main" id="{8FFFD9CF-5BCA-4018-8476-749617768C95}"/>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36" name="Picture Placeholder 2">
            <a:extLst>
              <a:ext uri="{FF2B5EF4-FFF2-40B4-BE49-F238E27FC236}">
                <a16:creationId xmlns:a16="http://schemas.microsoft.com/office/drawing/2014/main" id="{62199AFB-7FBD-4170-8F7F-F003F7BEED0F}"/>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bg1"/>
                </a:solidFill>
              </a:defRPr>
            </a:lvl1pPr>
          </a:lstStyle>
          <a:p>
            <a:r>
              <a:rPr lang="en-GB"/>
              <a:t>Click centre icon to insert graphic</a:t>
            </a:r>
          </a:p>
        </p:txBody>
      </p:sp>
    </p:spTree>
    <p:extLst>
      <p:ext uri="{BB962C8B-B14F-4D97-AF65-F5344CB8AC3E}">
        <p14:creationId xmlns:p14="http://schemas.microsoft.com/office/powerpoint/2010/main" val="31068793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x Graphics / Icons - Blu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15D600-ED4F-4206-AA47-AE407B1B9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1"/>
            <a:ext cx="11080530" cy="674236"/>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8x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7821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bg1"/>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5672"/>
            <a:ext cx="965455" cy="963886"/>
          </a:xfrm>
          <a:noFill/>
        </p:spPr>
        <p:txBody>
          <a:bodyPr>
            <a:noAutofit/>
          </a:bodyPr>
          <a:lstStyle>
            <a:lvl1pPr marL="0" indent="0" algn="ctr">
              <a:buNone/>
              <a:defRPr sz="1000">
                <a:solidFill>
                  <a:schemeClr val="bg1"/>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bg1"/>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17771952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userDrawn="1">
            <p:ph type="body" sz="quarter" idx="16" hasCustomPrompt="1"/>
          </p:nvPr>
        </p:nvSpPr>
        <p:spPr>
          <a:xfrm>
            <a:off x="2498016"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userDrawn="1">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2x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userDrawn="1">
            <p:ph type="body" sz="quarter" idx="14" hasCustomPrompt="1"/>
          </p:nvPr>
        </p:nvSpPr>
        <p:spPr>
          <a:xfrm>
            <a:off x="249801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2498016" y="4148248"/>
            <a:ext cx="3093927"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userDrawn="1">
            <p:ph type="pic" sz="quarter" idx="35" hasCustomPrompt="1"/>
          </p:nvPr>
        </p:nvSpPr>
        <p:spPr>
          <a:xfrm>
            <a:off x="2498016" y="1480179"/>
            <a:ext cx="3093926" cy="2527370"/>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3" name="Text Placeholder 11">
            <a:extLst>
              <a:ext uri="{FF2B5EF4-FFF2-40B4-BE49-F238E27FC236}">
                <a16:creationId xmlns:a16="http://schemas.microsoft.com/office/drawing/2014/main" id="{48DAD351-282A-4644-B45C-86D0EDF50B06}"/>
              </a:ext>
            </a:extLst>
          </p:cNvPr>
          <p:cNvSpPr>
            <a:spLocks noGrp="1"/>
          </p:cNvSpPr>
          <p:nvPr>
            <p:ph type="body" sz="quarter" idx="37" hasCustomPrompt="1"/>
          </p:nvPr>
        </p:nvSpPr>
        <p:spPr>
          <a:xfrm>
            <a:off x="6368974" y="4355843"/>
            <a:ext cx="3093926"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45" name="Straight Connector 44">
            <a:extLst>
              <a:ext uri="{FF2B5EF4-FFF2-40B4-BE49-F238E27FC236}">
                <a16:creationId xmlns:a16="http://schemas.microsoft.com/office/drawing/2014/main" id="{2DB9B6A1-8061-4553-9CDF-B53FE5E67532}"/>
              </a:ext>
            </a:extLst>
          </p:cNvPr>
          <p:cNvCxnSpPr>
            <a:cxnSpLocks/>
          </p:cNvCxnSpPr>
          <p:nvPr userDrawn="1"/>
        </p:nvCxnSpPr>
        <p:spPr bwMode="white">
          <a:xfrm flipH="1">
            <a:off x="6368976" y="4148248"/>
            <a:ext cx="3093927" cy="0"/>
          </a:xfrm>
          <a:prstGeom prst="line">
            <a:avLst/>
          </a:prstGeom>
          <a:noFill/>
          <a:ln w="57150" cap="flat" cmpd="sng" algn="ctr">
            <a:solidFill>
              <a:schemeClr val="accent3"/>
            </a:solidFill>
            <a:prstDash val="solid"/>
            <a:miter lim="800000"/>
          </a:ln>
          <a:effectLst/>
        </p:spPr>
      </p:cxnSp>
      <p:sp>
        <p:nvSpPr>
          <p:cNvPr id="46" name="Picture Placeholder 2">
            <a:extLst>
              <a:ext uri="{FF2B5EF4-FFF2-40B4-BE49-F238E27FC236}">
                <a16:creationId xmlns:a16="http://schemas.microsoft.com/office/drawing/2014/main" id="{E4FCA804-C3E7-40D7-8E5B-CB12C114D52A}"/>
              </a:ext>
            </a:extLst>
          </p:cNvPr>
          <p:cNvSpPr>
            <a:spLocks noGrp="1"/>
          </p:cNvSpPr>
          <p:nvPr>
            <p:ph type="pic" sz="quarter" idx="38" hasCustomPrompt="1"/>
          </p:nvPr>
        </p:nvSpPr>
        <p:spPr>
          <a:xfrm>
            <a:off x="6368976" y="1480179"/>
            <a:ext cx="3093926" cy="2527370"/>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7" name="Text Placeholder 11">
            <a:extLst>
              <a:ext uri="{FF2B5EF4-FFF2-40B4-BE49-F238E27FC236}">
                <a16:creationId xmlns:a16="http://schemas.microsoft.com/office/drawing/2014/main" id="{31D81F62-0785-48FA-9C8D-18F46B0320E9}"/>
              </a:ext>
            </a:extLst>
          </p:cNvPr>
          <p:cNvSpPr>
            <a:spLocks noGrp="1"/>
          </p:cNvSpPr>
          <p:nvPr>
            <p:ph type="body" sz="quarter" idx="39" hasCustomPrompt="1"/>
          </p:nvPr>
        </p:nvSpPr>
        <p:spPr>
          <a:xfrm>
            <a:off x="6368979" y="4845645"/>
            <a:ext cx="3093921"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a:t>
            </a:r>
          </a:p>
        </p:txBody>
      </p:sp>
    </p:spTree>
    <p:extLst>
      <p:ext uri="{BB962C8B-B14F-4D97-AF65-F5344CB8AC3E}">
        <p14:creationId xmlns:p14="http://schemas.microsoft.com/office/powerpoint/2010/main" val="11814812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71776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3x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71776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 18pt</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717769" y="3870883"/>
            <a:ext cx="2534209" cy="0"/>
          </a:xfrm>
          <a:prstGeom prst="line">
            <a:avLst/>
          </a:prstGeom>
          <a:noFill/>
          <a:ln w="57150" cap="flat" cmpd="sng" algn="ctr">
            <a:solidFill>
              <a:schemeClr val="accent3"/>
            </a:solidFill>
            <a:prstDash val="solid"/>
            <a:miter lim="800000"/>
          </a:ln>
          <a:effectLst/>
        </p:spPr>
      </p:cxn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1595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66" name="Text Placeholder 11">
            <a:extLst>
              <a:ext uri="{FF2B5EF4-FFF2-40B4-BE49-F238E27FC236}">
                <a16:creationId xmlns:a16="http://schemas.microsoft.com/office/drawing/2014/main" id="{385FA086-F17B-481F-B5F7-FB52DAAD8CA6}"/>
              </a:ext>
            </a:extLst>
          </p:cNvPr>
          <p:cNvSpPr>
            <a:spLocks noGrp="1"/>
          </p:cNvSpPr>
          <p:nvPr>
            <p:ph type="body" sz="quarter" idx="37" hasCustomPrompt="1"/>
          </p:nvPr>
        </p:nvSpPr>
        <p:spPr>
          <a:xfrm>
            <a:off x="488387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 18pt</a:t>
            </a:r>
          </a:p>
        </p:txBody>
      </p:sp>
      <p:cxnSp>
        <p:nvCxnSpPr>
          <p:cNvPr id="68" name="Straight Connector 67">
            <a:extLst>
              <a:ext uri="{FF2B5EF4-FFF2-40B4-BE49-F238E27FC236}">
                <a16:creationId xmlns:a16="http://schemas.microsoft.com/office/drawing/2014/main" id="{60ADD0BD-36E0-450E-8270-1FAB7D89C0D8}"/>
              </a:ext>
            </a:extLst>
          </p:cNvPr>
          <p:cNvCxnSpPr>
            <a:cxnSpLocks/>
          </p:cNvCxnSpPr>
          <p:nvPr userDrawn="1"/>
        </p:nvCxnSpPr>
        <p:spPr bwMode="white">
          <a:xfrm flipH="1">
            <a:off x="4883879" y="3870883"/>
            <a:ext cx="2534209" cy="0"/>
          </a:xfrm>
          <a:prstGeom prst="line">
            <a:avLst/>
          </a:prstGeom>
          <a:noFill/>
          <a:ln w="57150" cap="flat" cmpd="sng" algn="ctr">
            <a:solidFill>
              <a:schemeClr val="accent3"/>
            </a:solidFill>
            <a:prstDash val="solid"/>
            <a:miter lim="800000"/>
          </a:ln>
          <a:effectLst/>
        </p:spPr>
      </p:cxnSp>
      <p:sp>
        <p:nvSpPr>
          <p:cNvPr id="69" name="Picture Placeholder 2">
            <a:extLst>
              <a:ext uri="{FF2B5EF4-FFF2-40B4-BE49-F238E27FC236}">
                <a16:creationId xmlns:a16="http://schemas.microsoft.com/office/drawing/2014/main" id="{2C1DA836-8FCA-4552-8178-B6107519D721}"/>
              </a:ext>
            </a:extLst>
          </p:cNvPr>
          <p:cNvSpPr>
            <a:spLocks noGrp="1"/>
          </p:cNvSpPr>
          <p:nvPr>
            <p:ph type="pic" sz="quarter" idx="38" hasCustomPrompt="1"/>
          </p:nvPr>
        </p:nvSpPr>
        <p:spPr>
          <a:xfrm>
            <a:off x="488206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71" name="Text Placeholder 11">
            <a:extLst>
              <a:ext uri="{FF2B5EF4-FFF2-40B4-BE49-F238E27FC236}">
                <a16:creationId xmlns:a16="http://schemas.microsoft.com/office/drawing/2014/main" id="{495AAE1F-560B-4AFD-A55E-861DF1AEFED7}"/>
              </a:ext>
            </a:extLst>
          </p:cNvPr>
          <p:cNvSpPr>
            <a:spLocks noGrp="1"/>
          </p:cNvSpPr>
          <p:nvPr>
            <p:ph type="body" sz="quarter" idx="40" hasCustomPrompt="1"/>
          </p:nvPr>
        </p:nvSpPr>
        <p:spPr>
          <a:xfrm>
            <a:off x="8049988" y="4043423"/>
            <a:ext cx="2534204"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 18pt</a:t>
            </a:r>
          </a:p>
        </p:txBody>
      </p:sp>
      <p:cxnSp>
        <p:nvCxnSpPr>
          <p:cNvPr id="73" name="Straight Connector 72">
            <a:extLst>
              <a:ext uri="{FF2B5EF4-FFF2-40B4-BE49-F238E27FC236}">
                <a16:creationId xmlns:a16="http://schemas.microsoft.com/office/drawing/2014/main" id="{5BE7F0B9-1192-4965-828E-70C242DF7A1E}"/>
              </a:ext>
            </a:extLst>
          </p:cNvPr>
          <p:cNvCxnSpPr>
            <a:cxnSpLocks/>
          </p:cNvCxnSpPr>
          <p:nvPr userDrawn="1"/>
        </p:nvCxnSpPr>
        <p:spPr bwMode="white">
          <a:xfrm flipH="1">
            <a:off x="8049989" y="3870883"/>
            <a:ext cx="2534209" cy="0"/>
          </a:xfrm>
          <a:prstGeom prst="line">
            <a:avLst/>
          </a:prstGeom>
          <a:noFill/>
          <a:ln w="57150" cap="flat" cmpd="sng" algn="ctr">
            <a:solidFill>
              <a:schemeClr val="accent3"/>
            </a:solidFill>
            <a:prstDash val="solid"/>
            <a:miter lim="800000"/>
          </a:ln>
          <a:effectLst/>
        </p:spPr>
      </p:cxnSp>
      <p:sp>
        <p:nvSpPr>
          <p:cNvPr id="74" name="Picture Placeholder 2">
            <a:extLst>
              <a:ext uri="{FF2B5EF4-FFF2-40B4-BE49-F238E27FC236}">
                <a16:creationId xmlns:a16="http://schemas.microsoft.com/office/drawing/2014/main" id="{0411864C-83FA-4BC0-A0D4-27D668050576}"/>
              </a:ext>
            </a:extLst>
          </p:cNvPr>
          <p:cNvSpPr>
            <a:spLocks noGrp="1"/>
          </p:cNvSpPr>
          <p:nvPr>
            <p:ph type="pic" sz="quarter" idx="41" hasCustomPrompt="1"/>
          </p:nvPr>
        </p:nvSpPr>
        <p:spPr>
          <a:xfrm>
            <a:off x="8048170" y="1672682"/>
            <a:ext cx="2534210" cy="2070149"/>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75" name="Text Placeholder 11">
            <a:extLst>
              <a:ext uri="{FF2B5EF4-FFF2-40B4-BE49-F238E27FC236}">
                <a16:creationId xmlns:a16="http://schemas.microsoft.com/office/drawing/2014/main" id="{8C86D16B-AAAD-47F6-B680-8A30BE37480C}"/>
              </a:ext>
            </a:extLst>
          </p:cNvPr>
          <p:cNvSpPr>
            <a:spLocks noGrp="1"/>
          </p:cNvSpPr>
          <p:nvPr>
            <p:ph type="body" sz="quarter" idx="42" hasCustomPrompt="1"/>
          </p:nvPr>
        </p:nvSpPr>
        <p:spPr>
          <a:xfrm>
            <a:off x="4883883"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76" name="Text Placeholder 11">
            <a:extLst>
              <a:ext uri="{FF2B5EF4-FFF2-40B4-BE49-F238E27FC236}">
                <a16:creationId xmlns:a16="http://schemas.microsoft.com/office/drawing/2014/main" id="{193C3080-C548-4CEF-BAE5-7776BF3ABF86}"/>
              </a:ext>
            </a:extLst>
          </p:cNvPr>
          <p:cNvSpPr>
            <a:spLocks noGrp="1"/>
          </p:cNvSpPr>
          <p:nvPr>
            <p:ph type="body" sz="quarter" idx="43" hasCustomPrompt="1"/>
          </p:nvPr>
        </p:nvSpPr>
        <p:spPr>
          <a:xfrm>
            <a:off x="8049998" y="4533225"/>
            <a:ext cx="2534194"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38563963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4x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cxnSp>
        <p:nvCxnSpPr>
          <p:cNvPr id="29" name="Straight Connector 28">
            <a:extLst>
              <a:ext uri="{FF2B5EF4-FFF2-40B4-BE49-F238E27FC236}">
                <a16:creationId xmlns:a16="http://schemas.microsoft.com/office/drawing/2014/main" id="{F80E556D-5FDA-48DB-B331-C05DB866BDF4}"/>
              </a:ext>
            </a:extLst>
          </p:cNvPr>
          <p:cNvCxnSpPr>
            <a:cxnSpLocks/>
          </p:cNvCxnSpPr>
          <p:nvPr userDrawn="1"/>
        </p:nvCxnSpPr>
        <p:spPr bwMode="white">
          <a:xfrm flipH="1">
            <a:off x="1181032" y="3592028"/>
            <a:ext cx="2056293" cy="0"/>
          </a:xfrm>
          <a:prstGeom prst="line">
            <a:avLst/>
          </a:prstGeom>
          <a:noFill/>
          <a:ln w="57150" cap="flat" cmpd="sng" algn="ctr">
            <a:solidFill>
              <a:schemeClr val="accent3"/>
            </a:solidFill>
            <a:prstDash val="solid"/>
            <a:miter lim="800000"/>
          </a:ln>
          <a:effectLst/>
        </p:spPr>
      </p:cxnSp>
      <p:cxnSp>
        <p:nvCxnSpPr>
          <p:cNvPr id="31" name="Straight Connector 30">
            <a:extLst>
              <a:ext uri="{FF2B5EF4-FFF2-40B4-BE49-F238E27FC236}">
                <a16:creationId xmlns:a16="http://schemas.microsoft.com/office/drawing/2014/main" id="{97920DB5-0B27-4E46-ABE6-7F4181D301B1}"/>
              </a:ext>
            </a:extLst>
          </p:cNvPr>
          <p:cNvCxnSpPr>
            <a:cxnSpLocks/>
          </p:cNvCxnSpPr>
          <p:nvPr userDrawn="1"/>
        </p:nvCxnSpPr>
        <p:spPr bwMode="white">
          <a:xfrm flipH="1">
            <a:off x="3739549" y="3592028"/>
            <a:ext cx="2056293" cy="0"/>
          </a:xfrm>
          <a:prstGeom prst="line">
            <a:avLst/>
          </a:prstGeom>
          <a:noFill/>
          <a:ln w="57150" cap="flat" cmpd="sng" algn="ctr">
            <a:solidFill>
              <a:schemeClr val="accent3"/>
            </a:solidFill>
            <a:prstDash val="solid"/>
            <a:miter lim="800000"/>
          </a:ln>
          <a:effectLst/>
        </p:spPr>
      </p:cxnSp>
      <p:cxnSp>
        <p:nvCxnSpPr>
          <p:cNvPr id="35" name="Straight Connector 34">
            <a:extLst>
              <a:ext uri="{FF2B5EF4-FFF2-40B4-BE49-F238E27FC236}">
                <a16:creationId xmlns:a16="http://schemas.microsoft.com/office/drawing/2014/main" id="{2CEF5162-E5D4-410C-9959-6FB2F268254D}"/>
              </a:ext>
            </a:extLst>
          </p:cNvPr>
          <p:cNvCxnSpPr>
            <a:cxnSpLocks/>
          </p:cNvCxnSpPr>
          <p:nvPr userDrawn="1"/>
        </p:nvCxnSpPr>
        <p:spPr bwMode="white">
          <a:xfrm flipH="1">
            <a:off x="6298066" y="3592028"/>
            <a:ext cx="2056293" cy="0"/>
          </a:xfrm>
          <a:prstGeom prst="line">
            <a:avLst/>
          </a:prstGeom>
          <a:noFill/>
          <a:ln w="57150" cap="flat" cmpd="sng" algn="ctr">
            <a:solidFill>
              <a:schemeClr val="accent3"/>
            </a:solidFill>
            <a:prstDash val="solid"/>
            <a:miter lim="800000"/>
          </a:ln>
          <a:effectLst/>
        </p:spPr>
      </p:cxnSp>
      <p:cxnSp>
        <p:nvCxnSpPr>
          <p:cNvPr id="40" name="Straight Connector 39">
            <a:extLst>
              <a:ext uri="{FF2B5EF4-FFF2-40B4-BE49-F238E27FC236}">
                <a16:creationId xmlns:a16="http://schemas.microsoft.com/office/drawing/2014/main" id="{B1BACCA5-E34E-4592-B8E1-D7A008013ADE}"/>
              </a:ext>
            </a:extLst>
          </p:cNvPr>
          <p:cNvCxnSpPr>
            <a:cxnSpLocks/>
          </p:cNvCxnSpPr>
          <p:nvPr userDrawn="1"/>
        </p:nvCxnSpPr>
        <p:spPr bwMode="white">
          <a:xfrm flipH="1">
            <a:off x="8856584" y="3592028"/>
            <a:ext cx="2056293" cy="0"/>
          </a:xfrm>
          <a:prstGeom prst="line">
            <a:avLst/>
          </a:prstGeom>
          <a:noFill/>
          <a:ln w="57150" cap="flat" cmpd="sng" algn="ctr">
            <a:solidFill>
              <a:schemeClr val="accent3"/>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3710629"/>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800" b="1">
                <a:solidFill>
                  <a:schemeClr val="accent3"/>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8856584"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181032"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3739549"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298066" y="1786097"/>
            <a:ext cx="2056293" cy="1709782"/>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4200431"/>
            <a:ext cx="2056293" cy="1062989"/>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4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Tree>
    <p:extLst>
      <p:ext uri="{BB962C8B-B14F-4D97-AF65-F5344CB8AC3E}">
        <p14:creationId xmlns:p14="http://schemas.microsoft.com/office/powerpoint/2010/main" val="6445210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8x Graphics / Icons - Whit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3" name="Text Placeholder 11">
            <a:extLst>
              <a:ext uri="{FF2B5EF4-FFF2-40B4-BE49-F238E27FC236}">
                <a16:creationId xmlns:a16="http://schemas.microsoft.com/office/drawing/2014/main" id="{2376E816-5F44-4399-BA7E-1BFB7776A8A9}"/>
              </a:ext>
            </a:extLst>
          </p:cNvPr>
          <p:cNvSpPr>
            <a:spLocks noGrp="1"/>
          </p:cNvSpPr>
          <p:nvPr>
            <p:ph type="body" sz="quarter" idx="16" hasCustomPrompt="1"/>
          </p:nvPr>
        </p:nvSpPr>
        <p:spPr>
          <a:xfrm>
            <a:off x="1181031"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1"/>
            <a:ext cx="11080530" cy="674236"/>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8x Graphics / Icons</a:t>
            </a:r>
            <a:endParaRPr lang="en-GB"/>
          </a:p>
        </p:txBody>
      </p:sp>
      <p:sp>
        <p:nvSpPr>
          <p:cNvPr id="28" name="Text Placeholder 11">
            <a:extLst>
              <a:ext uri="{FF2B5EF4-FFF2-40B4-BE49-F238E27FC236}">
                <a16:creationId xmlns:a16="http://schemas.microsoft.com/office/drawing/2014/main" id="{2F072681-297A-41DA-A019-BFBB4BF49D0E}"/>
              </a:ext>
            </a:extLst>
          </p:cNvPr>
          <p:cNvSpPr>
            <a:spLocks noGrp="1"/>
          </p:cNvSpPr>
          <p:nvPr>
            <p:ph type="body" sz="quarter" idx="14" hasCustomPrompt="1"/>
          </p:nvPr>
        </p:nvSpPr>
        <p:spPr>
          <a:xfrm>
            <a:off x="1181031"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One</a:t>
            </a:r>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48" name="Text Placeholder 11">
            <a:extLst>
              <a:ext uri="{FF2B5EF4-FFF2-40B4-BE49-F238E27FC236}">
                <a16:creationId xmlns:a16="http://schemas.microsoft.com/office/drawing/2014/main" id="{26A29772-C5BA-4364-A45E-D525E6BB7610}"/>
              </a:ext>
            </a:extLst>
          </p:cNvPr>
          <p:cNvSpPr>
            <a:spLocks noGrp="1"/>
          </p:cNvSpPr>
          <p:nvPr>
            <p:ph type="body" sz="quarter" idx="18" hasCustomPrompt="1"/>
          </p:nvPr>
        </p:nvSpPr>
        <p:spPr>
          <a:xfrm>
            <a:off x="3739549"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Two</a:t>
            </a:r>
          </a:p>
        </p:txBody>
      </p:sp>
      <p:sp>
        <p:nvSpPr>
          <p:cNvPr id="50" name="Text Placeholder 11">
            <a:extLst>
              <a:ext uri="{FF2B5EF4-FFF2-40B4-BE49-F238E27FC236}">
                <a16:creationId xmlns:a16="http://schemas.microsoft.com/office/drawing/2014/main" id="{ED6608A1-D92F-4DE1-BE77-E7B9EEBA0703}"/>
              </a:ext>
            </a:extLst>
          </p:cNvPr>
          <p:cNvSpPr>
            <a:spLocks noGrp="1"/>
          </p:cNvSpPr>
          <p:nvPr>
            <p:ph type="body" sz="quarter" idx="20" hasCustomPrompt="1"/>
          </p:nvPr>
        </p:nvSpPr>
        <p:spPr>
          <a:xfrm>
            <a:off x="6298067"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Three</a:t>
            </a:r>
          </a:p>
        </p:txBody>
      </p:sp>
      <p:sp>
        <p:nvSpPr>
          <p:cNvPr id="52" name="Text Placeholder 11">
            <a:extLst>
              <a:ext uri="{FF2B5EF4-FFF2-40B4-BE49-F238E27FC236}">
                <a16:creationId xmlns:a16="http://schemas.microsoft.com/office/drawing/2014/main" id="{D9E98177-07BF-4F33-A171-F9124FCA04A6}"/>
              </a:ext>
            </a:extLst>
          </p:cNvPr>
          <p:cNvSpPr>
            <a:spLocks noGrp="1"/>
          </p:cNvSpPr>
          <p:nvPr>
            <p:ph type="body" sz="quarter" idx="22" hasCustomPrompt="1"/>
          </p:nvPr>
        </p:nvSpPr>
        <p:spPr>
          <a:xfrm>
            <a:off x="8856584" y="237283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Four</a:t>
            </a:r>
          </a:p>
        </p:txBody>
      </p:sp>
      <p:sp>
        <p:nvSpPr>
          <p:cNvPr id="53" name="Picture Placeholder 2">
            <a:extLst>
              <a:ext uri="{FF2B5EF4-FFF2-40B4-BE49-F238E27FC236}">
                <a16:creationId xmlns:a16="http://schemas.microsoft.com/office/drawing/2014/main" id="{794A772E-0355-43D4-83B8-6D8F545DF924}"/>
              </a:ext>
            </a:extLst>
          </p:cNvPr>
          <p:cNvSpPr>
            <a:spLocks noGrp="1"/>
          </p:cNvSpPr>
          <p:nvPr>
            <p:ph type="pic" sz="quarter" idx="34" hasCustomPrompt="1"/>
          </p:nvPr>
        </p:nvSpPr>
        <p:spPr>
          <a:xfrm>
            <a:off x="9402003"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4" name="Picture Placeholder 2">
            <a:extLst>
              <a:ext uri="{FF2B5EF4-FFF2-40B4-BE49-F238E27FC236}">
                <a16:creationId xmlns:a16="http://schemas.microsoft.com/office/drawing/2014/main" id="{E19A3EB0-948A-4B45-9E58-0C5328350E29}"/>
              </a:ext>
            </a:extLst>
          </p:cNvPr>
          <p:cNvSpPr>
            <a:spLocks noGrp="1"/>
          </p:cNvSpPr>
          <p:nvPr>
            <p:ph type="pic" sz="quarter" idx="35" hasCustomPrompt="1"/>
          </p:nvPr>
        </p:nvSpPr>
        <p:spPr>
          <a:xfrm>
            <a:off x="1726451"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5" name="Picture Placeholder 2">
            <a:extLst>
              <a:ext uri="{FF2B5EF4-FFF2-40B4-BE49-F238E27FC236}">
                <a16:creationId xmlns:a16="http://schemas.microsoft.com/office/drawing/2014/main" id="{E161C1B8-A240-4B54-AE11-FC35A50CB1ED}"/>
              </a:ext>
            </a:extLst>
          </p:cNvPr>
          <p:cNvSpPr>
            <a:spLocks noGrp="1"/>
          </p:cNvSpPr>
          <p:nvPr>
            <p:ph type="pic" sz="quarter" idx="36" hasCustomPrompt="1"/>
          </p:nvPr>
        </p:nvSpPr>
        <p:spPr>
          <a:xfrm>
            <a:off x="4284968"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6" name="Picture Placeholder 2">
            <a:extLst>
              <a:ext uri="{FF2B5EF4-FFF2-40B4-BE49-F238E27FC236}">
                <a16:creationId xmlns:a16="http://schemas.microsoft.com/office/drawing/2014/main" id="{462FE378-184C-4530-9392-08AAA52A6143}"/>
              </a:ext>
            </a:extLst>
          </p:cNvPr>
          <p:cNvSpPr>
            <a:spLocks noGrp="1"/>
          </p:cNvSpPr>
          <p:nvPr>
            <p:ph type="pic" sz="quarter" idx="37" hasCustomPrompt="1"/>
          </p:nvPr>
        </p:nvSpPr>
        <p:spPr>
          <a:xfrm>
            <a:off x="6843485" y="118218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57" name="Text Placeholder 11">
            <a:extLst>
              <a:ext uri="{FF2B5EF4-FFF2-40B4-BE49-F238E27FC236}">
                <a16:creationId xmlns:a16="http://schemas.microsoft.com/office/drawing/2014/main" id="{776FDA0D-548C-4957-AA78-C34DE30FD195}"/>
              </a:ext>
            </a:extLst>
          </p:cNvPr>
          <p:cNvSpPr>
            <a:spLocks noGrp="1"/>
          </p:cNvSpPr>
          <p:nvPr>
            <p:ph type="body" sz="quarter" idx="38" hasCustomPrompt="1"/>
          </p:nvPr>
        </p:nvSpPr>
        <p:spPr>
          <a:xfrm>
            <a:off x="3739549"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8" name="Text Placeholder 11">
            <a:extLst>
              <a:ext uri="{FF2B5EF4-FFF2-40B4-BE49-F238E27FC236}">
                <a16:creationId xmlns:a16="http://schemas.microsoft.com/office/drawing/2014/main" id="{631E5496-4264-4267-851C-2EDBFD1AEF95}"/>
              </a:ext>
            </a:extLst>
          </p:cNvPr>
          <p:cNvSpPr>
            <a:spLocks noGrp="1"/>
          </p:cNvSpPr>
          <p:nvPr>
            <p:ph type="body" sz="quarter" idx="39" hasCustomPrompt="1"/>
          </p:nvPr>
        </p:nvSpPr>
        <p:spPr>
          <a:xfrm>
            <a:off x="6298067"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59" name="Text Placeholder 11">
            <a:extLst>
              <a:ext uri="{FF2B5EF4-FFF2-40B4-BE49-F238E27FC236}">
                <a16:creationId xmlns:a16="http://schemas.microsoft.com/office/drawing/2014/main" id="{470108CA-E321-4BC7-A1F3-01E6DFD36109}"/>
              </a:ext>
            </a:extLst>
          </p:cNvPr>
          <p:cNvSpPr>
            <a:spLocks noGrp="1"/>
          </p:cNvSpPr>
          <p:nvPr>
            <p:ph type="body" sz="quarter" idx="40" hasCustomPrompt="1"/>
          </p:nvPr>
        </p:nvSpPr>
        <p:spPr>
          <a:xfrm>
            <a:off x="8856584" y="273880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 name="Picture Placeholder 2">
            <a:extLst>
              <a:ext uri="{FF2B5EF4-FFF2-40B4-BE49-F238E27FC236}">
                <a16:creationId xmlns:a16="http://schemas.microsoft.com/office/drawing/2014/main" id="{B16C6506-4124-4884-9EEA-CA093B53D8D1}"/>
              </a:ext>
            </a:extLst>
          </p:cNvPr>
          <p:cNvSpPr>
            <a:spLocks noGrp="1"/>
          </p:cNvSpPr>
          <p:nvPr>
            <p:ph type="pic" sz="quarter" idx="41" hasCustomPrompt="1"/>
          </p:nvPr>
        </p:nvSpPr>
        <p:spPr>
          <a:xfrm>
            <a:off x="1181031" y="2211225"/>
            <a:ext cx="2056294" cy="54000"/>
          </a:xfrm>
          <a:solidFill>
            <a:schemeClr val="accent3"/>
          </a:solidFill>
        </p:spPr>
        <p:txBody>
          <a:bodyPr/>
          <a:lstStyle>
            <a:lvl1pPr>
              <a:buNone/>
              <a:defRPr/>
            </a:lvl1pPr>
          </a:lstStyle>
          <a:p>
            <a:r>
              <a:rPr lang="en-GB"/>
              <a:t> </a:t>
            </a:r>
          </a:p>
        </p:txBody>
      </p:sp>
      <p:sp>
        <p:nvSpPr>
          <p:cNvPr id="27" name="Picture Placeholder 2">
            <a:extLst>
              <a:ext uri="{FF2B5EF4-FFF2-40B4-BE49-F238E27FC236}">
                <a16:creationId xmlns:a16="http://schemas.microsoft.com/office/drawing/2014/main" id="{478BC64C-AFA2-4976-A7E4-76725E5FC4C1}"/>
              </a:ext>
            </a:extLst>
          </p:cNvPr>
          <p:cNvSpPr>
            <a:spLocks noGrp="1"/>
          </p:cNvSpPr>
          <p:nvPr>
            <p:ph type="pic" sz="quarter" idx="42" hasCustomPrompt="1"/>
          </p:nvPr>
        </p:nvSpPr>
        <p:spPr>
          <a:xfrm>
            <a:off x="3739548" y="2211225"/>
            <a:ext cx="2056294" cy="54000"/>
          </a:xfrm>
          <a:solidFill>
            <a:schemeClr val="accent3"/>
          </a:solidFill>
        </p:spPr>
        <p:txBody>
          <a:bodyPr/>
          <a:lstStyle>
            <a:lvl1pPr>
              <a:buNone/>
              <a:defRPr/>
            </a:lvl1pPr>
          </a:lstStyle>
          <a:p>
            <a:r>
              <a:rPr lang="en-GB"/>
              <a:t> </a:t>
            </a:r>
          </a:p>
        </p:txBody>
      </p:sp>
      <p:sp>
        <p:nvSpPr>
          <p:cNvPr id="30" name="Picture Placeholder 2">
            <a:extLst>
              <a:ext uri="{FF2B5EF4-FFF2-40B4-BE49-F238E27FC236}">
                <a16:creationId xmlns:a16="http://schemas.microsoft.com/office/drawing/2014/main" id="{402742F4-D41F-4C08-AB09-2E6FACA6CDEC}"/>
              </a:ext>
            </a:extLst>
          </p:cNvPr>
          <p:cNvSpPr>
            <a:spLocks noGrp="1"/>
          </p:cNvSpPr>
          <p:nvPr>
            <p:ph type="pic" sz="quarter" idx="43" hasCustomPrompt="1"/>
          </p:nvPr>
        </p:nvSpPr>
        <p:spPr>
          <a:xfrm>
            <a:off x="6298065" y="2211225"/>
            <a:ext cx="2056294" cy="54000"/>
          </a:xfrm>
          <a:solidFill>
            <a:schemeClr val="accent3"/>
          </a:solidFill>
        </p:spPr>
        <p:txBody>
          <a:bodyPr/>
          <a:lstStyle>
            <a:lvl1pPr>
              <a:buNone/>
              <a:defRPr/>
            </a:lvl1pPr>
          </a:lstStyle>
          <a:p>
            <a:r>
              <a:rPr lang="en-GB"/>
              <a:t> </a:t>
            </a:r>
          </a:p>
        </p:txBody>
      </p:sp>
      <p:sp>
        <p:nvSpPr>
          <p:cNvPr id="32" name="Picture Placeholder 2">
            <a:extLst>
              <a:ext uri="{FF2B5EF4-FFF2-40B4-BE49-F238E27FC236}">
                <a16:creationId xmlns:a16="http://schemas.microsoft.com/office/drawing/2014/main" id="{5F43D7E8-4411-4B42-B582-9650B2761C09}"/>
              </a:ext>
            </a:extLst>
          </p:cNvPr>
          <p:cNvSpPr>
            <a:spLocks noGrp="1"/>
          </p:cNvSpPr>
          <p:nvPr>
            <p:ph type="pic" sz="quarter" idx="44" hasCustomPrompt="1"/>
          </p:nvPr>
        </p:nvSpPr>
        <p:spPr>
          <a:xfrm>
            <a:off x="8856583" y="2211225"/>
            <a:ext cx="2056294" cy="54000"/>
          </a:xfrm>
          <a:solidFill>
            <a:schemeClr val="accent3"/>
          </a:solidFill>
        </p:spPr>
        <p:txBody>
          <a:bodyPr/>
          <a:lstStyle>
            <a:lvl1pPr>
              <a:buNone/>
              <a:defRPr/>
            </a:lvl1pPr>
          </a:lstStyle>
          <a:p>
            <a:r>
              <a:rPr lang="en-GB"/>
              <a:t> </a:t>
            </a:r>
          </a:p>
        </p:txBody>
      </p:sp>
      <p:sp>
        <p:nvSpPr>
          <p:cNvPr id="33" name="Text Placeholder 11">
            <a:extLst>
              <a:ext uri="{FF2B5EF4-FFF2-40B4-BE49-F238E27FC236}">
                <a16:creationId xmlns:a16="http://schemas.microsoft.com/office/drawing/2014/main" id="{A857A1C6-D820-4D06-862A-A040597FC958}"/>
              </a:ext>
            </a:extLst>
          </p:cNvPr>
          <p:cNvSpPr>
            <a:spLocks noGrp="1"/>
          </p:cNvSpPr>
          <p:nvPr>
            <p:ph type="body" sz="quarter" idx="45" hasCustomPrompt="1"/>
          </p:nvPr>
        </p:nvSpPr>
        <p:spPr>
          <a:xfrm>
            <a:off x="1181031"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one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34" name="Text Placeholder 11">
            <a:extLst>
              <a:ext uri="{FF2B5EF4-FFF2-40B4-BE49-F238E27FC236}">
                <a16:creationId xmlns:a16="http://schemas.microsoft.com/office/drawing/2014/main" id="{AD67F3DB-D8C5-4BCC-8B7D-0EF6066E8F37}"/>
              </a:ext>
            </a:extLst>
          </p:cNvPr>
          <p:cNvSpPr>
            <a:spLocks noGrp="1"/>
          </p:cNvSpPr>
          <p:nvPr>
            <p:ph type="body" sz="quarter" idx="46" hasCustomPrompt="1"/>
          </p:nvPr>
        </p:nvSpPr>
        <p:spPr>
          <a:xfrm>
            <a:off x="1181031"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Five</a:t>
            </a:r>
          </a:p>
        </p:txBody>
      </p:sp>
      <p:sp>
        <p:nvSpPr>
          <p:cNvPr id="36" name="Text Placeholder 11">
            <a:extLst>
              <a:ext uri="{FF2B5EF4-FFF2-40B4-BE49-F238E27FC236}">
                <a16:creationId xmlns:a16="http://schemas.microsoft.com/office/drawing/2014/main" id="{D7689CC2-BBF0-47C1-8EEA-AD6B93AAEF7C}"/>
              </a:ext>
            </a:extLst>
          </p:cNvPr>
          <p:cNvSpPr>
            <a:spLocks noGrp="1"/>
          </p:cNvSpPr>
          <p:nvPr>
            <p:ph type="body" sz="quarter" idx="47" hasCustomPrompt="1"/>
          </p:nvPr>
        </p:nvSpPr>
        <p:spPr>
          <a:xfrm>
            <a:off x="3739549"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Six</a:t>
            </a:r>
          </a:p>
        </p:txBody>
      </p:sp>
      <p:sp>
        <p:nvSpPr>
          <p:cNvPr id="37" name="Text Placeholder 11">
            <a:extLst>
              <a:ext uri="{FF2B5EF4-FFF2-40B4-BE49-F238E27FC236}">
                <a16:creationId xmlns:a16="http://schemas.microsoft.com/office/drawing/2014/main" id="{AFC87F9E-87B2-4941-B1A6-DF7C2CF81D8D}"/>
              </a:ext>
            </a:extLst>
          </p:cNvPr>
          <p:cNvSpPr>
            <a:spLocks noGrp="1"/>
          </p:cNvSpPr>
          <p:nvPr>
            <p:ph type="body" sz="quarter" idx="48" hasCustomPrompt="1"/>
          </p:nvPr>
        </p:nvSpPr>
        <p:spPr>
          <a:xfrm>
            <a:off x="6298067"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Seven</a:t>
            </a:r>
          </a:p>
        </p:txBody>
      </p:sp>
      <p:sp>
        <p:nvSpPr>
          <p:cNvPr id="38" name="Text Placeholder 11">
            <a:extLst>
              <a:ext uri="{FF2B5EF4-FFF2-40B4-BE49-F238E27FC236}">
                <a16:creationId xmlns:a16="http://schemas.microsoft.com/office/drawing/2014/main" id="{D2224968-6405-4EA2-AC4F-5C3275597AC0}"/>
              </a:ext>
            </a:extLst>
          </p:cNvPr>
          <p:cNvSpPr>
            <a:spLocks noGrp="1"/>
          </p:cNvSpPr>
          <p:nvPr>
            <p:ph type="body" sz="quarter" idx="49" hasCustomPrompt="1"/>
          </p:nvPr>
        </p:nvSpPr>
        <p:spPr>
          <a:xfrm>
            <a:off x="8856584" y="4910291"/>
            <a:ext cx="2056293" cy="351789"/>
          </a:xfrm>
        </p:spPr>
        <p:txBody>
          <a:bodyPr wrap="square" lIns="36000" tIns="36000" rIns="36000" bIns="36000" anchor="t" anchorCtr="0">
            <a:noAutofit/>
          </a:bodyPr>
          <a:lstStyle>
            <a:lvl1pPr marL="0" indent="0" algn="l">
              <a:lnSpc>
                <a:spcPct val="100000"/>
              </a:lnSpc>
              <a:spcAft>
                <a:spcPts val="1200"/>
              </a:spcAft>
              <a:buSzPct val="100000"/>
              <a:buFont typeface="Arial" panose="020B0604020202020204" pitchFamily="34" charset="0"/>
              <a:buNone/>
              <a:defRPr sz="1400" b="1">
                <a:solidFill>
                  <a:schemeClr val="accent2"/>
                </a:solidFill>
              </a:defRPr>
            </a:lvl1pPr>
            <a:lvl2pPr marL="180000">
              <a:buFont typeface="Arial" panose="020B0604020202020204" pitchFamily="34" charset="0"/>
              <a:buChar char="•"/>
              <a:defRPr sz="1800" b="1">
                <a:solidFill>
                  <a:schemeClr val="bg1"/>
                </a:solidFill>
                <a:latin typeface="+mn-lt"/>
              </a:defRPr>
            </a:lvl2pPr>
            <a:lvl3pPr marL="360000">
              <a:buFont typeface="Arial" panose="020B0604020202020204" pitchFamily="34" charset="0"/>
              <a:buChar char="•"/>
              <a:defRPr sz="1800" b="1">
                <a:solidFill>
                  <a:schemeClr val="bg1"/>
                </a:solidFill>
              </a:defRPr>
            </a:lvl3pPr>
            <a:lvl4pPr>
              <a:buSzPct val="100000"/>
              <a:buFont typeface="Arial" panose="020B0604020202020204" pitchFamily="34" charset="0"/>
              <a:buChar char="•"/>
              <a:defRPr sz="1800" b="1">
                <a:solidFill>
                  <a:schemeClr val="bg1"/>
                </a:solidFill>
              </a:defRPr>
            </a:lvl4pPr>
            <a:lvl5pPr>
              <a:buSzPct val="100000"/>
              <a:buFont typeface="Arial" panose="020B0604020202020204" pitchFamily="34" charset="0"/>
              <a:buChar char="•"/>
              <a:defRPr sz="1800" b="1">
                <a:solidFill>
                  <a:schemeClr val="bg1"/>
                </a:solidFill>
              </a:defRPr>
            </a:lvl5pPr>
          </a:lstStyle>
          <a:p>
            <a:pPr lvl="0"/>
            <a:r>
              <a:rPr lang="en-US"/>
              <a:t>Graphic Eight</a:t>
            </a:r>
          </a:p>
        </p:txBody>
      </p:sp>
      <p:sp>
        <p:nvSpPr>
          <p:cNvPr id="39" name="Picture Placeholder 2">
            <a:extLst>
              <a:ext uri="{FF2B5EF4-FFF2-40B4-BE49-F238E27FC236}">
                <a16:creationId xmlns:a16="http://schemas.microsoft.com/office/drawing/2014/main" id="{CDF2AD0D-30BA-456D-B513-06090F38B2E0}"/>
              </a:ext>
            </a:extLst>
          </p:cNvPr>
          <p:cNvSpPr>
            <a:spLocks noGrp="1"/>
          </p:cNvSpPr>
          <p:nvPr>
            <p:ph type="pic" sz="quarter" idx="50" hasCustomPrompt="1"/>
          </p:nvPr>
        </p:nvSpPr>
        <p:spPr>
          <a:xfrm>
            <a:off x="9402003"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1" name="Picture Placeholder 2">
            <a:extLst>
              <a:ext uri="{FF2B5EF4-FFF2-40B4-BE49-F238E27FC236}">
                <a16:creationId xmlns:a16="http://schemas.microsoft.com/office/drawing/2014/main" id="{1CEEC729-5586-4E7D-96DD-1F315609681D}"/>
              </a:ext>
            </a:extLst>
          </p:cNvPr>
          <p:cNvSpPr>
            <a:spLocks noGrp="1"/>
          </p:cNvSpPr>
          <p:nvPr>
            <p:ph type="pic" sz="quarter" idx="51" hasCustomPrompt="1"/>
          </p:nvPr>
        </p:nvSpPr>
        <p:spPr>
          <a:xfrm>
            <a:off x="1726451"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2" name="Picture Placeholder 2">
            <a:extLst>
              <a:ext uri="{FF2B5EF4-FFF2-40B4-BE49-F238E27FC236}">
                <a16:creationId xmlns:a16="http://schemas.microsoft.com/office/drawing/2014/main" id="{92934DA0-73AE-4041-8062-8A53A5DD1074}"/>
              </a:ext>
            </a:extLst>
          </p:cNvPr>
          <p:cNvSpPr>
            <a:spLocks noGrp="1"/>
          </p:cNvSpPr>
          <p:nvPr>
            <p:ph type="pic" sz="quarter" idx="52" hasCustomPrompt="1"/>
          </p:nvPr>
        </p:nvSpPr>
        <p:spPr>
          <a:xfrm>
            <a:off x="4284968"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3" name="Picture Placeholder 2">
            <a:extLst>
              <a:ext uri="{FF2B5EF4-FFF2-40B4-BE49-F238E27FC236}">
                <a16:creationId xmlns:a16="http://schemas.microsoft.com/office/drawing/2014/main" id="{CAE5C0B3-6CF5-40F1-B7FE-CE0844BBC443}"/>
              </a:ext>
            </a:extLst>
          </p:cNvPr>
          <p:cNvSpPr>
            <a:spLocks noGrp="1"/>
          </p:cNvSpPr>
          <p:nvPr>
            <p:ph type="pic" sz="quarter" idx="53" hasCustomPrompt="1"/>
          </p:nvPr>
        </p:nvSpPr>
        <p:spPr>
          <a:xfrm>
            <a:off x="6843485" y="3719641"/>
            <a:ext cx="965455" cy="963886"/>
          </a:xfrm>
          <a:noFill/>
        </p:spPr>
        <p:txBody>
          <a:bodyPr>
            <a:noAutofit/>
          </a:bodyPr>
          <a:lstStyle>
            <a:lvl1pPr marL="0" indent="0" algn="ctr">
              <a:buNone/>
              <a:defRPr sz="1000">
                <a:solidFill>
                  <a:schemeClr val="tx2"/>
                </a:solidFill>
              </a:defRPr>
            </a:lvl1pPr>
          </a:lstStyle>
          <a:p>
            <a:r>
              <a:rPr lang="en-GB"/>
              <a:t>Click centre icon to insert graphic</a:t>
            </a:r>
          </a:p>
        </p:txBody>
      </p:sp>
      <p:sp>
        <p:nvSpPr>
          <p:cNvPr id="44" name="Text Placeholder 11">
            <a:extLst>
              <a:ext uri="{FF2B5EF4-FFF2-40B4-BE49-F238E27FC236}">
                <a16:creationId xmlns:a16="http://schemas.microsoft.com/office/drawing/2014/main" id="{AC102878-46B6-49C0-AE96-2672E8133D98}"/>
              </a:ext>
            </a:extLst>
          </p:cNvPr>
          <p:cNvSpPr>
            <a:spLocks noGrp="1"/>
          </p:cNvSpPr>
          <p:nvPr>
            <p:ph type="body" sz="quarter" idx="54" hasCustomPrompt="1"/>
          </p:nvPr>
        </p:nvSpPr>
        <p:spPr>
          <a:xfrm>
            <a:off x="3739549"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two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5" name="Text Placeholder 11">
            <a:extLst>
              <a:ext uri="{FF2B5EF4-FFF2-40B4-BE49-F238E27FC236}">
                <a16:creationId xmlns:a16="http://schemas.microsoft.com/office/drawing/2014/main" id="{EDD45A74-81E4-421A-932F-2E85D29C027E}"/>
              </a:ext>
            </a:extLst>
          </p:cNvPr>
          <p:cNvSpPr>
            <a:spLocks noGrp="1"/>
          </p:cNvSpPr>
          <p:nvPr>
            <p:ph type="body" sz="quarter" idx="55" hasCustomPrompt="1"/>
          </p:nvPr>
        </p:nvSpPr>
        <p:spPr>
          <a:xfrm>
            <a:off x="6298067"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three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6" name="Text Placeholder 11">
            <a:extLst>
              <a:ext uri="{FF2B5EF4-FFF2-40B4-BE49-F238E27FC236}">
                <a16:creationId xmlns:a16="http://schemas.microsoft.com/office/drawing/2014/main" id="{125C3A51-494D-4D74-A554-DA679EAFBFC7}"/>
              </a:ext>
            </a:extLst>
          </p:cNvPr>
          <p:cNvSpPr>
            <a:spLocks noGrp="1"/>
          </p:cNvSpPr>
          <p:nvPr>
            <p:ph type="body" sz="quarter" idx="56" hasCustomPrompt="1"/>
          </p:nvPr>
        </p:nvSpPr>
        <p:spPr>
          <a:xfrm>
            <a:off x="8856584" y="5276268"/>
            <a:ext cx="2056293" cy="627943"/>
          </a:xfrm>
        </p:spPr>
        <p:txBody>
          <a:bodyPr wrap="square" lIns="36000" tIns="36000" rIns="36000" bIns="36000" anchor="t" anchorCtr="0">
            <a:noAutofit/>
          </a:bodyPr>
          <a:lstStyle>
            <a:lvl1pPr marL="0" indent="0" algn="l">
              <a:lnSpc>
                <a:spcPct val="100000"/>
              </a:lnSpc>
              <a:spcAft>
                <a:spcPts val="600"/>
              </a:spcAft>
              <a:buSzPct val="100000"/>
              <a:buFont typeface="Arial" panose="020B0604020202020204" pitchFamily="34" charset="0"/>
              <a:buNone/>
              <a:defRPr sz="1100" b="0">
                <a:solidFill>
                  <a:schemeClr val="accent6"/>
                </a:solidFill>
              </a:defRPr>
            </a:lvl1pPr>
            <a:lvl2pPr>
              <a:spcAft>
                <a:spcPts val="600"/>
              </a:spcAft>
              <a:buFont typeface="Arial" panose="020B0604020202020204" pitchFamily="34" charset="0"/>
              <a:buChar char="•"/>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solidFill>
                  <a:schemeClr val="bg1"/>
                </a:solidFill>
              </a:defRPr>
            </a:lvl4pPr>
            <a:lvl5pPr>
              <a:spcAft>
                <a:spcPts val="600"/>
              </a:spcAft>
              <a:buSzPct val="100000"/>
              <a:buFont typeface="Arial" panose="020B0604020202020204" pitchFamily="34" charset="0"/>
              <a:buChar char="•"/>
              <a:defRPr sz="1400" b="0">
                <a:solidFill>
                  <a:schemeClr val="bg1"/>
                </a:solidFill>
              </a:defRPr>
            </a:lvl5pPr>
          </a:lstStyle>
          <a:p>
            <a:pPr lvl="0"/>
            <a:r>
              <a:rPr lang="en-US"/>
              <a:t>Graphic four body copy 11pt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endParaRPr lang="en-US"/>
          </a:p>
        </p:txBody>
      </p:sp>
      <p:sp>
        <p:nvSpPr>
          <p:cNvPr id="47" name="Picture Placeholder 2">
            <a:extLst>
              <a:ext uri="{FF2B5EF4-FFF2-40B4-BE49-F238E27FC236}">
                <a16:creationId xmlns:a16="http://schemas.microsoft.com/office/drawing/2014/main" id="{68A3D529-2A21-4960-BDED-9BABA6027D65}"/>
              </a:ext>
            </a:extLst>
          </p:cNvPr>
          <p:cNvSpPr>
            <a:spLocks noGrp="1"/>
          </p:cNvSpPr>
          <p:nvPr>
            <p:ph type="pic" sz="quarter" idx="57" hasCustomPrompt="1"/>
          </p:nvPr>
        </p:nvSpPr>
        <p:spPr>
          <a:xfrm>
            <a:off x="1181031" y="4748685"/>
            <a:ext cx="2056294" cy="54000"/>
          </a:xfrm>
          <a:solidFill>
            <a:schemeClr val="accent3"/>
          </a:solidFill>
        </p:spPr>
        <p:txBody>
          <a:bodyPr/>
          <a:lstStyle>
            <a:lvl1pPr>
              <a:buNone/>
              <a:defRPr/>
            </a:lvl1pPr>
          </a:lstStyle>
          <a:p>
            <a:r>
              <a:rPr lang="en-GB"/>
              <a:t> </a:t>
            </a:r>
          </a:p>
        </p:txBody>
      </p:sp>
      <p:sp>
        <p:nvSpPr>
          <p:cNvPr id="49" name="Picture Placeholder 2">
            <a:extLst>
              <a:ext uri="{FF2B5EF4-FFF2-40B4-BE49-F238E27FC236}">
                <a16:creationId xmlns:a16="http://schemas.microsoft.com/office/drawing/2014/main" id="{3687D85A-70B5-4B6B-87EA-96DCBC0FC72D}"/>
              </a:ext>
            </a:extLst>
          </p:cNvPr>
          <p:cNvSpPr>
            <a:spLocks noGrp="1"/>
          </p:cNvSpPr>
          <p:nvPr>
            <p:ph type="pic" sz="quarter" idx="58" hasCustomPrompt="1"/>
          </p:nvPr>
        </p:nvSpPr>
        <p:spPr>
          <a:xfrm>
            <a:off x="3739548" y="4748685"/>
            <a:ext cx="2056294" cy="54000"/>
          </a:xfrm>
          <a:solidFill>
            <a:schemeClr val="accent3"/>
          </a:solidFill>
        </p:spPr>
        <p:txBody>
          <a:bodyPr/>
          <a:lstStyle>
            <a:lvl1pPr>
              <a:buNone/>
              <a:defRPr/>
            </a:lvl1pPr>
          </a:lstStyle>
          <a:p>
            <a:r>
              <a:rPr lang="en-GB"/>
              <a:t> </a:t>
            </a:r>
          </a:p>
        </p:txBody>
      </p:sp>
      <p:sp>
        <p:nvSpPr>
          <p:cNvPr id="51" name="Picture Placeholder 2">
            <a:extLst>
              <a:ext uri="{FF2B5EF4-FFF2-40B4-BE49-F238E27FC236}">
                <a16:creationId xmlns:a16="http://schemas.microsoft.com/office/drawing/2014/main" id="{BA909F23-BC59-41B0-ABA2-4DAD66F781B5}"/>
              </a:ext>
            </a:extLst>
          </p:cNvPr>
          <p:cNvSpPr>
            <a:spLocks noGrp="1"/>
          </p:cNvSpPr>
          <p:nvPr>
            <p:ph type="pic" sz="quarter" idx="59" hasCustomPrompt="1"/>
          </p:nvPr>
        </p:nvSpPr>
        <p:spPr>
          <a:xfrm>
            <a:off x="6298065" y="4748685"/>
            <a:ext cx="2056294" cy="54000"/>
          </a:xfrm>
          <a:solidFill>
            <a:schemeClr val="accent3"/>
          </a:solidFill>
        </p:spPr>
        <p:txBody>
          <a:bodyPr/>
          <a:lstStyle>
            <a:lvl1pPr>
              <a:buNone/>
              <a:defRPr/>
            </a:lvl1pPr>
          </a:lstStyle>
          <a:p>
            <a:r>
              <a:rPr lang="en-GB"/>
              <a:t> </a:t>
            </a:r>
          </a:p>
        </p:txBody>
      </p:sp>
      <p:sp>
        <p:nvSpPr>
          <p:cNvPr id="60" name="Picture Placeholder 2">
            <a:extLst>
              <a:ext uri="{FF2B5EF4-FFF2-40B4-BE49-F238E27FC236}">
                <a16:creationId xmlns:a16="http://schemas.microsoft.com/office/drawing/2014/main" id="{24F1F50D-0EF8-49A9-A2D9-BD7877AD338F}"/>
              </a:ext>
            </a:extLst>
          </p:cNvPr>
          <p:cNvSpPr>
            <a:spLocks noGrp="1"/>
          </p:cNvSpPr>
          <p:nvPr>
            <p:ph type="pic" sz="quarter" idx="60" hasCustomPrompt="1"/>
          </p:nvPr>
        </p:nvSpPr>
        <p:spPr>
          <a:xfrm>
            <a:off x="8856583" y="4748685"/>
            <a:ext cx="2056294" cy="54000"/>
          </a:xfrm>
          <a:solidFill>
            <a:schemeClr val="accent3"/>
          </a:solidFill>
        </p:spPr>
        <p:txBody>
          <a:bodyPr/>
          <a:lstStyle>
            <a:lvl1pPr>
              <a:buNone/>
              <a:defRPr/>
            </a:lvl1pPr>
          </a:lstStyle>
          <a:p>
            <a:r>
              <a:rPr lang="en-GB"/>
              <a:t> </a:t>
            </a:r>
          </a:p>
        </p:txBody>
      </p:sp>
    </p:spTree>
    <p:extLst>
      <p:ext uri="{BB962C8B-B14F-4D97-AF65-F5344CB8AC3E}">
        <p14:creationId xmlns:p14="http://schemas.microsoft.com/office/powerpoint/2010/main" val="34240386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Dark Custom Content – Single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5" name="Content Placeholder 4">
            <a:extLst>
              <a:ext uri="{FF2B5EF4-FFF2-40B4-BE49-F238E27FC236}">
                <a16:creationId xmlns:a16="http://schemas.microsoft.com/office/drawing/2014/main" id="{B18681FA-DC79-407B-BDDC-2F715E3263D1}"/>
              </a:ext>
            </a:extLst>
          </p:cNvPr>
          <p:cNvSpPr>
            <a:spLocks noGrp="1"/>
          </p:cNvSpPr>
          <p:nvPr>
            <p:ph sz="quarter" idx="14" hasCustomPrompt="1"/>
          </p:nvPr>
        </p:nvSpPr>
        <p:spPr>
          <a:xfrm>
            <a:off x="555735" y="1422989"/>
            <a:ext cx="11080530" cy="4263436"/>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29346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ingle Custom Content - Ligh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21" name="Text Placeholder 11">
            <a:extLst>
              <a:ext uri="{FF2B5EF4-FFF2-40B4-BE49-F238E27FC236}">
                <a16:creationId xmlns:a16="http://schemas.microsoft.com/office/drawing/2014/main" id="{64E5F9CF-B167-4AE0-A239-7A4E4ABAB1B2}"/>
              </a:ext>
            </a:extLst>
          </p:cNvPr>
          <p:cNvSpPr>
            <a:spLocks noGrp="1"/>
          </p:cNvSpPr>
          <p:nvPr>
            <p:ph type="body" sz="quarter" idx="13" hasCustomPrompt="1"/>
          </p:nvPr>
        </p:nvSpPr>
        <p:spPr>
          <a:xfrm>
            <a:off x="555735" y="360000"/>
            <a:ext cx="11080530" cy="1062989"/>
          </a:xfrm>
        </p:spPr>
        <p:txBody>
          <a:bodyPr wrap="square" lIns="36000" tIns="36000" rIns="36000" bIns="36000">
            <a:noAutofit/>
          </a:bodyPr>
          <a:lstStyle>
            <a:lvl1pPr marL="0" indent="0">
              <a:lnSpc>
                <a:spcPct val="90000"/>
              </a:lnSpc>
              <a:spcAft>
                <a:spcPts val="3200"/>
              </a:spcAft>
              <a:buNone/>
              <a:defRPr sz="3600" b="1">
                <a:solidFill>
                  <a:schemeClr val="accent1"/>
                </a:solidFill>
              </a:defRPr>
            </a:lvl1pPr>
            <a:lvl2pPr>
              <a:buNone/>
              <a:defRPr sz="5400" b="1"/>
            </a:lvl2pPr>
            <a:lvl3pPr>
              <a:buNone/>
              <a:defRPr sz="5400" b="1"/>
            </a:lvl3pPr>
            <a:lvl4pPr>
              <a:buNone/>
              <a:defRPr sz="5400" b="1"/>
            </a:lvl4pPr>
            <a:lvl5pPr>
              <a:buNone/>
              <a:defRPr sz="5400" b="1"/>
            </a:lvl5pPr>
          </a:lstStyle>
          <a:p>
            <a:pPr lvl="0"/>
            <a:r>
              <a:rPr lang="en-US"/>
              <a:t>Light Custom Content – Single</a:t>
            </a:r>
            <a:endParaRPr lang="en-GB"/>
          </a:p>
        </p:txBody>
      </p:sp>
      <p:cxnSp>
        <p:nvCxnSpPr>
          <p:cNvPr id="15" name="Straight Connector 14">
            <a:extLst>
              <a:ext uri="{FF2B5EF4-FFF2-40B4-BE49-F238E27FC236}">
                <a16:creationId xmlns:a16="http://schemas.microsoft.com/office/drawing/2014/main" id="{0C3F7009-B57E-445B-BFB9-39E380441421}"/>
              </a:ext>
            </a:extLst>
          </p:cNvPr>
          <p:cNvCxnSpPr>
            <a:cxnSpLocks/>
          </p:cNvCxnSpPr>
          <p:nvPr userDrawn="1"/>
        </p:nvCxnSpPr>
        <p:spPr bwMode="white">
          <a:xfrm>
            <a:off x="407937" y="374074"/>
            <a:ext cx="0" cy="457199"/>
          </a:xfrm>
          <a:prstGeom prst="line">
            <a:avLst/>
          </a:prstGeom>
          <a:noFill/>
          <a:ln w="9525" cap="flat" cmpd="sng" algn="ctr">
            <a:solidFill>
              <a:schemeClr val="accent1"/>
            </a:solidFill>
            <a:prstDash val="solid"/>
            <a:miter lim="800000"/>
          </a:ln>
          <a:effectLst/>
        </p:spPr>
      </p:cxnSp>
      <p:sp>
        <p:nvSpPr>
          <p:cNvPr id="5" name="Content Placeholder 4">
            <a:extLst>
              <a:ext uri="{FF2B5EF4-FFF2-40B4-BE49-F238E27FC236}">
                <a16:creationId xmlns:a16="http://schemas.microsoft.com/office/drawing/2014/main" id="{B18681FA-DC79-407B-BDDC-2F715E3263D1}"/>
              </a:ext>
            </a:extLst>
          </p:cNvPr>
          <p:cNvSpPr>
            <a:spLocks noGrp="1"/>
          </p:cNvSpPr>
          <p:nvPr>
            <p:ph sz="quarter" idx="14" hasCustomPrompt="1"/>
          </p:nvPr>
        </p:nvSpPr>
        <p:spPr>
          <a:xfrm>
            <a:off x="555735" y="1422989"/>
            <a:ext cx="11080530" cy="4263436"/>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40033603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Text &amp; Custom Content - Dar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1"/>
            <a:ext cx="12191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a:p>
            <a:pPr lvl="0"/>
            <a:endParaRPr lang="en-US"/>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None/>
              <a:defRPr sz="1400" b="0">
                <a:solidFill>
                  <a:schemeClr val="bg1"/>
                </a:solidFill>
              </a:defRPr>
            </a:lvl2pPr>
            <a:lvl3pPr>
              <a:spcAft>
                <a:spcPts val="600"/>
              </a:spcAft>
              <a:buSzPct val="100000"/>
              <a:buFont typeface="Arial" panose="020B0604020202020204" pitchFamily="34" charset="0"/>
              <a:buChar char="•"/>
              <a:defRPr sz="1400" b="0">
                <a:solidFill>
                  <a:schemeClr val="bg1"/>
                </a:solidFill>
              </a:defRPr>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50:50 Text /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774301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0:50 Text &amp; Custom Content - Dark / Ligh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6D80B0-A915-4C3C-BB6F-3EDD56D4A02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r="50001"/>
          <a:stretch/>
        </p:blipFill>
        <p:spPr>
          <a:xfrm>
            <a:off x="142" y="-1"/>
            <a:ext cx="6095858" cy="6858133"/>
          </a:xfrm>
          <a:prstGeom prst="rect">
            <a:avLst/>
          </a:prstGeom>
        </p:spPr>
      </p:pic>
      <p:grpSp>
        <p:nvGrpSpPr>
          <p:cNvPr id="14" name="Group 13">
            <a:extLst>
              <a:ext uri="{FF2B5EF4-FFF2-40B4-BE49-F238E27FC236}">
                <a16:creationId xmlns:a16="http://schemas.microsoft.com/office/drawing/2014/main" id="{CB6947D2-7EED-4BDB-AB4E-AEC645C53574}"/>
              </a:ext>
            </a:extLst>
          </p:cNvPr>
          <p:cNvGrpSpPr/>
          <p:nvPr userDrawn="1"/>
        </p:nvGrpSpPr>
        <p:grpSpPr>
          <a:xfrm>
            <a:off x="0" y="6230056"/>
            <a:ext cx="12192000" cy="627943"/>
            <a:chOff x="0" y="6242756"/>
            <a:chExt cx="12192000" cy="627943"/>
          </a:xfrm>
        </p:grpSpPr>
        <p:sp>
          <p:nvSpPr>
            <p:cNvPr id="16" name="Rectangle 15">
              <a:extLst>
                <a:ext uri="{FF2B5EF4-FFF2-40B4-BE49-F238E27FC236}">
                  <a16:creationId xmlns:a16="http://schemas.microsoft.com/office/drawing/2014/main" id="{19E63B1A-C947-43AB-B83F-C4E124E6C99D}"/>
                </a:ext>
              </a:extLst>
            </p:cNvPr>
            <p:cNvSpPr>
              <a:spLocks/>
            </p:cNvSpPr>
            <p:nvPr/>
          </p:nvSpPr>
          <p:spPr bwMode="auto">
            <a:xfrm>
              <a:off x="0" y="6242756"/>
              <a:ext cx="12192000" cy="627943"/>
            </a:xfrm>
            <a:prstGeom prst="rect">
              <a:avLst/>
            </a:prstGeom>
            <a:solidFill>
              <a:srgbClr val="FFFFFF">
                <a:lumMod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pic>
          <p:nvPicPr>
            <p:cNvPr id="17" name="Graphic 16">
              <a:extLst>
                <a:ext uri="{FF2B5EF4-FFF2-40B4-BE49-F238E27FC236}">
                  <a16:creationId xmlns:a16="http://schemas.microsoft.com/office/drawing/2014/main" id="{E9A23249-77DC-4DD2-A253-85D957DC90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58" y="6363942"/>
              <a:ext cx="1597378" cy="385574"/>
            </a:xfrm>
            <a:prstGeom prst="rect">
              <a:avLst/>
            </a:prstGeom>
          </p:spPr>
        </p:pic>
        <p:sp>
          <p:nvSpPr>
            <p:cNvPr id="18" name="TextBox 17">
              <a:extLst>
                <a:ext uri="{FF2B5EF4-FFF2-40B4-BE49-F238E27FC236}">
                  <a16:creationId xmlns:a16="http://schemas.microsoft.com/office/drawing/2014/main" id="{28A332DF-3A5F-4BA7-A969-B7D589F7E4E9}"/>
                </a:ext>
              </a:extLst>
            </p:cNvPr>
            <p:cNvSpPr txBox="1"/>
            <p:nvPr/>
          </p:nvSpPr>
          <p:spPr>
            <a:xfrm>
              <a:off x="9582742" y="6431159"/>
              <a:ext cx="245685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63"/>
                  </a:solidFill>
                  <a:effectLst/>
                  <a:uLnTx/>
                  <a:uFillTx/>
                  <a:cs typeface="Arial" panose="020B0604020202020204" pitchFamily="34" charset="0"/>
                </a:rPr>
                <a:t>©2021 Cognizant.</a:t>
              </a:r>
              <a:endParaRPr kumimoji="0" lang="en-US" sz="1000" b="0" i="0" u="none" strike="noStrike" kern="0" cap="none" spc="0" normalizeH="0" baseline="0" noProof="0">
                <a:ln>
                  <a:noFill/>
                </a:ln>
                <a:solidFill>
                  <a:srgbClr val="000063"/>
                </a:solidFill>
                <a:effectLst/>
                <a:uLnTx/>
                <a:uFillTx/>
                <a:latin typeface="Calibri" panose="020F0502020204030204"/>
              </a:endParaRPr>
            </a:p>
          </p:txBody>
        </p:sp>
      </p:grpSp>
      <p:sp>
        <p:nvSpPr>
          <p:cNvPr id="19" name="Text Placeholder 11">
            <a:extLst>
              <a:ext uri="{FF2B5EF4-FFF2-40B4-BE49-F238E27FC236}">
                <a16:creationId xmlns:a16="http://schemas.microsoft.com/office/drawing/2014/main" id="{10A99137-CAB5-45F1-B3B5-E05D3E632DE1}"/>
              </a:ext>
            </a:extLst>
          </p:cNvPr>
          <p:cNvSpPr>
            <a:spLocks noGrp="1"/>
          </p:cNvSpPr>
          <p:nvPr>
            <p:ph type="body" sz="quarter" idx="14" hasCustomPrompt="1"/>
          </p:nvPr>
        </p:nvSpPr>
        <p:spPr>
          <a:xfrm>
            <a:off x="555735" y="2160397"/>
            <a:ext cx="4883040" cy="351789"/>
          </a:xfrm>
        </p:spPr>
        <p:txBody>
          <a:bodyPr wrap="square" lIns="36000" tIns="36000" rIns="36000" bIns="36000" anchor="t" anchorCtr="0">
            <a:noAutofit/>
          </a:bodyPr>
          <a:lstStyle>
            <a:lvl1pPr marL="0" indent="0">
              <a:lnSpc>
                <a:spcPct val="100000"/>
              </a:lnSpc>
              <a:spcAft>
                <a:spcPts val="1200"/>
              </a:spcAft>
              <a:buSzPct val="100000"/>
              <a:buFont typeface="Arial" panose="020B0604020202020204" pitchFamily="34" charset="0"/>
              <a:buNone/>
              <a:defRPr sz="2400" b="0">
                <a:solidFill>
                  <a:schemeClr val="accent3"/>
                </a:solidFill>
              </a:defRPr>
            </a:lvl1pPr>
            <a:lvl2pPr marL="180000">
              <a:buFont typeface="Arial" panose="020B0604020202020204" pitchFamily="34" charset="0"/>
              <a:buChar char="•"/>
              <a:defRPr sz="2400" b="0">
                <a:solidFill>
                  <a:schemeClr val="accent3"/>
                </a:solidFill>
              </a:defRPr>
            </a:lvl2pPr>
            <a:lvl3pPr marL="360000">
              <a:buFont typeface="Arial" panose="020B0604020202020204" pitchFamily="34" charset="0"/>
              <a:buChar char="•"/>
              <a:defRPr sz="2400" b="0">
                <a:solidFill>
                  <a:schemeClr val="accent3"/>
                </a:solidFill>
              </a:defRPr>
            </a:lvl3pPr>
            <a:lvl4pPr>
              <a:buSzPct val="100000"/>
              <a:buFont typeface="Arial" panose="020B0604020202020204" pitchFamily="34" charset="0"/>
              <a:buChar char="•"/>
              <a:defRPr sz="2400" b="0">
                <a:solidFill>
                  <a:schemeClr val="accent3"/>
                </a:solidFill>
              </a:defRPr>
            </a:lvl4pPr>
            <a:lvl5pPr>
              <a:buSzPct val="100000"/>
              <a:buFont typeface="Arial" panose="020B0604020202020204" pitchFamily="34" charset="0"/>
              <a:buChar char="•"/>
              <a:defRPr sz="2400" b="0">
                <a:solidFill>
                  <a:schemeClr val="accent3"/>
                </a:solidFill>
              </a:defRPr>
            </a:lvl5pPr>
          </a:lstStyle>
          <a:p>
            <a:pPr lvl="0"/>
            <a:r>
              <a:rPr lang="en-US"/>
              <a:t>Header copy 24pt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a:t>
            </a:r>
          </a:p>
          <a:p>
            <a:pPr lvl="0"/>
            <a:endParaRPr lang="en-US"/>
          </a:p>
        </p:txBody>
      </p:sp>
      <p:sp>
        <p:nvSpPr>
          <p:cNvPr id="20" name="Text Placeholder 11">
            <a:extLst>
              <a:ext uri="{FF2B5EF4-FFF2-40B4-BE49-F238E27FC236}">
                <a16:creationId xmlns:a16="http://schemas.microsoft.com/office/drawing/2014/main" id="{79223708-DE80-4DF1-897D-910586CA3496}"/>
              </a:ext>
            </a:extLst>
          </p:cNvPr>
          <p:cNvSpPr>
            <a:spLocks noGrp="1"/>
          </p:cNvSpPr>
          <p:nvPr>
            <p:ph type="body" sz="quarter" idx="15" hasCustomPrompt="1"/>
          </p:nvPr>
        </p:nvSpPr>
        <p:spPr>
          <a:xfrm>
            <a:off x="555735" y="3873149"/>
            <a:ext cx="4883040" cy="351789"/>
          </a:xfrm>
        </p:spPr>
        <p:txBody>
          <a:bodyPr wrap="square" lIns="36000" tIns="36000" rIns="36000" bIns="36000" anchor="t" anchorCtr="0">
            <a:noAutofit/>
          </a:bodyPr>
          <a:lstStyle>
            <a:lvl1pPr marL="0" indent="0">
              <a:lnSpc>
                <a:spcPct val="100000"/>
              </a:lnSpc>
              <a:spcAft>
                <a:spcPts val="600"/>
              </a:spcAft>
              <a:buSzPct val="100000"/>
              <a:buFont typeface="Arial" panose="020B0604020202020204" pitchFamily="34" charset="0"/>
              <a:buNone/>
              <a:defRPr sz="1400" b="0">
                <a:solidFill>
                  <a:schemeClr val="bg1"/>
                </a:solidFill>
              </a:defRPr>
            </a:lvl1pPr>
            <a:lvl2pPr>
              <a:spcAft>
                <a:spcPts val="600"/>
              </a:spcAft>
              <a:buFont typeface="Arial" panose="020B0604020202020204" pitchFamily="34" charset="0"/>
              <a:buChar char="•"/>
              <a:defRPr sz="1400" b="0"/>
            </a:lvl2pPr>
            <a:lvl3pPr>
              <a:spcAft>
                <a:spcPts val="600"/>
              </a:spcAft>
              <a:buSzPct val="100000"/>
              <a:buFont typeface="Arial" panose="020B0604020202020204" pitchFamily="34" charset="0"/>
              <a:buChar char="•"/>
              <a:defRPr sz="1400" b="0"/>
            </a:lvl3pPr>
            <a:lvl4pPr>
              <a:spcAft>
                <a:spcPts val="600"/>
              </a:spcAft>
              <a:buSzPct val="100000"/>
              <a:buFont typeface="Arial" panose="020B0604020202020204" pitchFamily="34" charset="0"/>
              <a:buChar char="•"/>
              <a:defRPr sz="1400" b="0"/>
            </a:lvl4pPr>
            <a:lvl5pPr>
              <a:spcAft>
                <a:spcPts val="600"/>
              </a:spcAft>
              <a:buSzPct val="100000"/>
              <a:buFont typeface="Arial" panose="020B0604020202020204" pitchFamily="34" charset="0"/>
              <a:buChar char="•"/>
              <a:defRPr sz="1400" b="0"/>
            </a:lvl5pPr>
          </a:lstStyle>
          <a:p>
            <a:pPr lvl="0"/>
            <a:r>
              <a:rPr lang="en-US"/>
              <a:t>Body copy 14pt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2" name="Text Placeholder 11">
            <a:extLst>
              <a:ext uri="{FF2B5EF4-FFF2-40B4-BE49-F238E27FC236}">
                <a16:creationId xmlns:a16="http://schemas.microsoft.com/office/drawing/2014/main" id="{76AB03E2-F297-4BB4-8C12-7392427EB1E7}"/>
              </a:ext>
            </a:extLst>
          </p:cNvPr>
          <p:cNvSpPr>
            <a:spLocks noGrp="1"/>
          </p:cNvSpPr>
          <p:nvPr>
            <p:ph type="body" sz="quarter" idx="17" hasCustomPrompt="1"/>
          </p:nvPr>
        </p:nvSpPr>
        <p:spPr>
          <a:xfrm>
            <a:off x="555735" y="360000"/>
            <a:ext cx="4883031" cy="1062989"/>
          </a:xfrm>
        </p:spPr>
        <p:txBody>
          <a:bodyPr wrap="square" lIns="36000" tIns="36000" rIns="36000" bIns="36000">
            <a:noAutofit/>
          </a:bodyPr>
          <a:lstStyle>
            <a:lvl1pPr marL="0" indent="0">
              <a:lnSpc>
                <a:spcPct val="90000"/>
              </a:lnSpc>
              <a:spcAft>
                <a:spcPts val="3200"/>
              </a:spcAft>
              <a:buNone/>
              <a:defRPr sz="3600" b="1">
                <a:solidFill>
                  <a:schemeClr val="bg1"/>
                </a:solidFill>
              </a:defRPr>
            </a:lvl1pPr>
            <a:lvl2pPr>
              <a:buNone/>
              <a:defRPr sz="5400" b="1"/>
            </a:lvl2pPr>
            <a:lvl3pPr>
              <a:buNone/>
              <a:defRPr sz="5400" b="1"/>
            </a:lvl3pPr>
            <a:lvl4pPr>
              <a:buNone/>
              <a:defRPr sz="5400" b="1"/>
            </a:lvl4pPr>
            <a:lvl5pPr>
              <a:buNone/>
              <a:defRPr sz="5400" b="1"/>
            </a:lvl5pPr>
          </a:lstStyle>
          <a:p>
            <a:pPr lvl="0"/>
            <a:r>
              <a:rPr lang="en-US"/>
              <a:t>50:50 Dark Text / Light Custom Content</a:t>
            </a:r>
          </a:p>
        </p:txBody>
      </p:sp>
      <p:cxnSp>
        <p:nvCxnSpPr>
          <p:cNvPr id="23" name="Straight Connector 22">
            <a:extLst>
              <a:ext uri="{FF2B5EF4-FFF2-40B4-BE49-F238E27FC236}">
                <a16:creationId xmlns:a16="http://schemas.microsoft.com/office/drawing/2014/main" id="{F6302277-07B2-4866-BD68-3B1DA70790A4}"/>
              </a:ext>
            </a:extLst>
          </p:cNvPr>
          <p:cNvCxnSpPr>
            <a:cxnSpLocks/>
          </p:cNvCxnSpPr>
          <p:nvPr userDrawn="1"/>
        </p:nvCxnSpPr>
        <p:spPr bwMode="white">
          <a:xfrm>
            <a:off x="407937" y="374074"/>
            <a:ext cx="0" cy="457199"/>
          </a:xfrm>
          <a:prstGeom prst="line">
            <a:avLst/>
          </a:prstGeom>
          <a:noFill/>
          <a:ln w="9525" cap="flat" cmpd="sng" algn="ctr">
            <a:solidFill>
              <a:schemeClr val="bg1"/>
            </a:solidFill>
            <a:prstDash val="solid"/>
            <a:miter lim="800000"/>
          </a:ln>
          <a:effectLst/>
        </p:spPr>
      </p:cxnSp>
      <p:sp>
        <p:nvSpPr>
          <p:cNvPr id="24" name="Content Placeholder 4">
            <a:extLst>
              <a:ext uri="{FF2B5EF4-FFF2-40B4-BE49-F238E27FC236}">
                <a16:creationId xmlns:a16="http://schemas.microsoft.com/office/drawing/2014/main" id="{7AA82E46-96AF-4A3E-92F4-98FC6762A719}"/>
              </a:ext>
            </a:extLst>
          </p:cNvPr>
          <p:cNvSpPr>
            <a:spLocks noGrp="1"/>
          </p:cNvSpPr>
          <p:nvPr>
            <p:ph sz="quarter" idx="18" hasCustomPrompt="1"/>
          </p:nvPr>
        </p:nvSpPr>
        <p:spPr>
          <a:xfrm>
            <a:off x="6373091" y="282961"/>
            <a:ext cx="5541818" cy="5659218"/>
          </a:xfrm>
        </p:spPr>
        <p:txBody>
          <a:bodyPr/>
          <a:lstStyle>
            <a:lvl1pPr algn="ctr">
              <a:buNone/>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appropriate icon to insert custom content</a:t>
            </a:r>
          </a:p>
        </p:txBody>
      </p:sp>
    </p:spTree>
    <p:extLst>
      <p:ext uri="{BB962C8B-B14F-4D97-AF65-F5344CB8AC3E}">
        <p14:creationId xmlns:p14="http://schemas.microsoft.com/office/powerpoint/2010/main" val="7085375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9.xml"/><Relationship Id="rId7" Type="http://schemas.openxmlformats.org/officeDocument/2006/relationships/theme" Target="../theme/theme10.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35.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5" Type="http://schemas.openxmlformats.org/officeDocument/2006/relationships/theme" Target="../theme/theme11.xml"/><Relationship Id="rId4" Type="http://schemas.openxmlformats.org/officeDocument/2006/relationships/slideLayout" Target="../slideLayouts/slideLayout136.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5" Type="http://schemas.openxmlformats.org/officeDocument/2006/relationships/slideLayout" Target="../slideLayouts/slideLayout141.xml"/><Relationship Id="rId4" Type="http://schemas.openxmlformats.org/officeDocument/2006/relationships/slideLayout" Target="../slideLayouts/slideLayout140.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theme" Target="../theme/theme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8" Type="http://schemas.openxmlformats.org/officeDocument/2006/relationships/slideLayout" Target="../slideLayouts/slideLayout18.xml"/><Relationship Id="rId3"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theme" Target="../theme/theme5.xml"/><Relationship Id="rId8"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5" Type="http://schemas.openxmlformats.org/officeDocument/2006/relationships/slideLayout" Target="../slideLayouts/slideLayout100.xml"/><Relationship Id="rId10" Type="http://schemas.openxmlformats.org/officeDocument/2006/relationships/theme" Target="../theme/theme7.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8.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9.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28/07/2021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817768716"/>
      </p:ext>
    </p:extLst>
  </p:cSld>
  <p:clrMap bg1="lt1" tx1="dk1" bg2="lt2" tx2="dk2" accent1="accent1" accent2="accent2" accent3="accent3" accent4="accent4" accent5="accent5" accent6="accent6" hlink="hlink" folHlink="folHlink"/>
  <p:sldLayoutIdLst>
    <p:sldLayoutId id="2147483672" r:id="rId1"/>
    <p:sldLayoutId id="2147483679" r:id="rId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28/07/2021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3087557575"/>
      </p:ext>
    </p:extLst>
  </p:cSld>
  <p:clrMap bg1="lt1" tx1="dk1" bg2="lt2" tx2="dk2" accent1="accent1" accent2="accent2" accent3="accent3" accent4="accent4" accent5="accent5" accent6="accent6" hlink="hlink" folHlink="folHlink"/>
  <p:sldLayoutIdLst>
    <p:sldLayoutId id="2147483857" r:id="rId1"/>
    <p:sldLayoutId id="2147483859" r:id="rId2"/>
    <p:sldLayoutId id="2147484066" r:id="rId3"/>
    <p:sldLayoutId id="2147483858" r:id="rId4"/>
    <p:sldLayoutId id="2147483860" r:id="rId5"/>
    <p:sldLayoutId id="2147484142" r:id="rId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28/07/2021</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114918737"/>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28/07/2021</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3051826916"/>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9" r:id="rId3"/>
    <p:sldLayoutId id="2147484078" r:id="rId4"/>
    <p:sldLayoutId id="2147484053" r:id="rId5"/>
    <p:sldLayoutId id="2147484054" r:id="rId6"/>
    <p:sldLayoutId id="2147484056" r:id="rId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48F98E8-F097-4B3E-A321-179B960F9D17}" type="datetimeFigureOut">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28/07/2021</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437B9A6-DDED-47EB-B74E-50933140A65D}" type="slidenum">
              <a:rPr kumimoji="0" lang="en-GB"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2683873011"/>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2" r:id="rId3"/>
    <p:sldLayoutId id="2147484161" r:id="rId4"/>
    <p:sldLayoutId id="2147484163" r:id="rId5"/>
    <p:sldLayoutId id="2147484164" r:id="rId6"/>
    <p:sldLayoutId id="2147484165" r:id="rId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28/07/2021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3427373171"/>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752" r:id="rId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28/07/2021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2736028803"/>
      </p:ext>
    </p:extLst>
  </p:cSld>
  <p:clrMap bg1="lt1" tx1="dk1" bg2="lt2" tx2="dk2" accent1="accent1" accent2="accent2" accent3="accent3" accent4="accent4" accent5="accent5" accent6="accent6" hlink="hlink" folHlink="folHlink"/>
  <p:sldLayoutIdLst>
    <p:sldLayoutId id="2147483935" r:id="rId1"/>
    <p:sldLayoutId id="2147483936" r:id="rId2"/>
    <p:sldLayoutId id="2147484177" r:id="rId3"/>
    <p:sldLayoutId id="2147484180" r:id="rId4"/>
    <p:sldLayoutId id="2147484181"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28/07/2021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66612727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4062" r:id="rId7"/>
    <p:sldLayoutId id="2147484064" r:id="rId8"/>
    <p:sldLayoutId id="2147484075" r:id="rId9"/>
    <p:sldLayoutId id="2147483760" r:id="rId10"/>
    <p:sldLayoutId id="2147483761" r:id="rId11"/>
    <p:sldLayoutId id="2147484166" r:id="rId12"/>
    <p:sldLayoutId id="2147484167" r:id="rId13"/>
    <p:sldLayoutId id="2147484168" r:id="rId14"/>
    <p:sldLayoutId id="2147484169" r:id="rId15"/>
    <p:sldLayoutId id="2147484063" r:id="rId16"/>
    <p:sldLayoutId id="2147483783" r:id="rId17"/>
    <p:sldLayoutId id="2147483784" r:id="rId18"/>
    <p:sldLayoutId id="2147483785" r:id="rId19"/>
    <p:sldLayoutId id="2147483780" r:id="rId20"/>
    <p:sldLayoutId id="2147483781" r:id="rId21"/>
    <p:sldLayoutId id="2147483782" r:id="rId22"/>
    <p:sldLayoutId id="2147483786" r:id="rId23"/>
    <p:sldLayoutId id="2147483787" r:id="rId24"/>
    <p:sldLayoutId id="2147483788" r:id="rId25"/>
    <p:sldLayoutId id="2147484067" r:id="rId26"/>
    <p:sldLayoutId id="2147484068" r:id="rId27"/>
    <p:sldLayoutId id="2147484069" r:id="rId28"/>
    <p:sldLayoutId id="2147483762" r:id="rId29"/>
    <p:sldLayoutId id="2147483763" r:id="rId30"/>
    <p:sldLayoutId id="2147483764" r:id="rId31"/>
    <p:sldLayoutId id="2147483765" r:id="rId32"/>
    <p:sldLayoutId id="2147483766" r:id="rId33"/>
    <p:sldLayoutId id="2147483767" r:id="rId34"/>
    <p:sldLayoutId id="2147484174" r:id="rId35"/>
    <p:sldLayoutId id="2147484175" r:id="rId36"/>
    <p:sldLayoutId id="2147484176" r:id="rId37"/>
    <p:sldLayoutId id="2147484178" r:id="rId38"/>
    <p:sldLayoutId id="2147484179" r:id="rId39"/>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28/07/2021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525607334"/>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170" r:id="rId12"/>
    <p:sldLayoutId id="2147484171" r:id="rId13"/>
    <p:sldLayoutId id="2147484172" r:id="rId14"/>
    <p:sldLayoutId id="2147484173" r:id="rId15"/>
    <p:sldLayoutId id="2147484095" r:id="rId16"/>
    <p:sldLayoutId id="2147484096" r:id="rId17"/>
    <p:sldLayoutId id="2147484097" r:id="rId18"/>
    <p:sldLayoutId id="2147484098" r:id="rId19"/>
    <p:sldLayoutId id="2147484099" r:id="rId20"/>
    <p:sldLayoutId id="2147484100" r:id="rId21"/>
    <p:sldLayoutId id="2147484101" r:id="rId22"/>
    <p:sldLayoutId id="2147484102" r:id="rId23"/>
    <p:sldLayoutId id="2147484103" r:id="rId24"/>
    <p:sldLayoutId id="2147484104" r:id="rId25"/>
    <p:sldLayoutId id="2147484105" r:id="rId26"/>
    <p:sldLayoutId id="2147484106" r:id="rId27"/>
    <p:sldLayoutId id="2147484107" r:id="rId28"/>
    <p:sldLayoutId id="2147484108" r:id="rId29"/>
    <p:sldLayoutId id="2147484109" r:id="rId30"/>
    <p:sldLayoutId id="2147484110" r:id="rId31"/>
    <p:sldLayoutId id="2147484111" r:id="rId32"/>
    <p:sldLayoutId id="2147484112" r:id="rId33"/>
    <p:sldLayoutId id="2147484113" r:id="rId3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28/07/2021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38133299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14" r:id="rId5"/>
    <p:sldLayoutId id="2147484015" r:id="rId6"/>
    <p:sldLayoutId id="2147484016" r:id="rId7"/>
    <p:sldLayoutId id="2147484017" r:id="rId8"/>
    <p:sldLayoutId id="2147484022" r:id="rId9"/>
    <p:sldLayoutId id="2147484023" r:id="rId10"/>
    <p:sldLayoutId id="2147484024" r:id="rId11"/>
    <p:sldLayoutId id="2147484025" r:id="rId1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28/07/2021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7978105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28/07/2021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3579086845"/>
      </p:ext>
    </p:extLst>
  </p:cSld>
  <p:clrMap bg1="lt1" tx1="dk1" bg2="lt2" tx2="dk2" accent1="accent1" accent2="accent2" accent3="accent3" accent4="accent4" accent5="accent5" accent6="accent6" hlink="hlink" folHlink="folHlink"/>
  <p:sldLayoutIdLst>
    <p:sldLayoutId id="2147483931" r:id="rId1"/>
    <p:sldLayoutId id="2147484114" r:id="rId2"/>
    <p:sldLayoutId id="2147484124" r:id="rId3"/>
    <p:sldLayoutId id="2147484143" r:id="rId4"/>
    <p:sldLayoutId id="2147484126" r:id="rId5"/>
    <p:sldLayoutId id="2147484144" r:id="rId6"/>
    <p:sldLayoutId id="2147484061" r:id="rId7"/>
    <p:sldLayoutId id="2147484115" r:id="rId8"/>
    <p:sldLayoutId id="2147484116" r:id="rId9"/>
    <p:sldLayoutId id="2147484125" r:id="rId10"/>
    <p:sldLayoutId id="2147484145"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84869-278E-4187-A0C0-1F0840E7A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29C1E-8D8E-4A98-82C1-4C46E37A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908CB-466C-41E0-BF7A-B3678E743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F98E8-F097-4B3E-A321-179B960F9D17}" type="datetimeFigureOut">
              <a:rPr lang="en-GB" smtClean="0"/>
              <a:t>28/07/2021</a:t>
            </a:fld>
            <a:endParaRPr lang="en-GB"/>
          </a:p>
        </p:txBody>
      </p:sp>
      <p:sp>
        <p:nvSpPr>
          <p:cNvPr id="8" name="Footer Placeholder 7">
            <a:extLst>
              <a:ext uri="{FF2B5EF4-FFF2-40B4-BE49-F238E27FC236}">
                <a16:creationId xmlns:a16="http://schemas.microsoft.com/office/drawing/2014/main" id="{6A448C2E-1EB6-4219-8C12-5E2135694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9" name="Slide Number Placeholder 8">
            <a:extLst>
              <a:ext uri="{FF2B5EF4-FFF2-40B4-BE49-F238E27FC236}">
                <a16:creationId xmlns:a16="http://schemas.microsoft.com/office/drawing/2014/main" id="{AE3C691A-8634-49C9-A511-EABCE59D1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7B9A6-DDED-47EB-B74E-50933140A65D}" type="slidenum">
              <a:rPr lang="en-GB" smtClean="0"/>
              <a:t>‹#›</a:t>
            </a:fld>
            <a:endParaRPr lang="en-GB"/>
          </a:p>
        </p:txBody>
      </p:sp>
    </p:spTree>
    <p:extLst>
      <p:ext uri="{BB962C8B-B14F-4D97-AF65-F5344CB8AC3E}">
        <p14:creationId xmlns:p14="http://schemas.microsoft.com/office/powerpoint/2010/main" val="167696897"/>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devops/boards/queries/about-managed-queries?view=azure-devops#supported-macro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hyperlink" Target="https://docs.microsoft.com/en-us/azure/devops/boards/queries/about-managed-queries?view=azure-devops#my-queries-shared-queries-and-favorites" TargetMode="External"/><Relationship Id="rId4" Type="http://schemas.openxmlformats.org/officeDocument/2006/relationships/hyperlink" Target="https://docs.microsoft.com/en-us/azure/devops/boards/queries/about-managed-queries?view=azure-devops#query-types-flat-direct-links-tre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visualstudio.microsoft.com/downloads/#azure-devops-office-integration-2019"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appsource.microsoft.com/en-us/product/office/WA200000644?tab=Overview"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hyperlink" Target="https://docs.microsoft.com/en-us/azure/devops/integrate/get-started/authentication/oauth?view=azure-devop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commons.wikimedia.org/wiki/File:FAQ_icon.svg" TargetMode="External"/><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hyperlink" Target="https://channel9.msdn.com/Search?term=%22Azure%20Boards%22&amp;lang-en=true" TargetMode="External"/><Relationship Id="rId3" Type="http://schemas.openxmlformats.org/officeDocument/2006/relationships/hyperlink" Target="https://docs.microsoft.com/en-us/azure/devops/release-notes/features-timeline" TargetMode="External"/><Relationship Id="rId7" Type="http://schemas.openxmlformats.org/officeDocument/2006/relationships/hyperlink" Target="https://docs.microsoft.com/en-us/devop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s://developercommunity.visualstudio.com/search?space=21&amp;entry=suggestion" TargetMode="External"/><Relationship Id="rId5" Type="http://schemas.openxmlformats.org/officeDocument/2006/relationships/hyperlink" Target="https://docs.microsoft.com/en-us/azure/devops/release-notes/docswhatsnew/" TargetMode="External"/><Relationship Id="rId4" Type="http://schemas.openxmlformats.org/officeDocument/2006/relationships/hyperlink" Target="https://docs.microsoft.com/en-us/azure/devops/boards/get-started/what-is-azure-boards?view=azure-devops&amp;tabs=agile-proces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4728D8A-85C0-4EAA-89D5-E1A851ABEC9F}"/>
              </a:ext>
            </a:extLst>
          </p:cNvPr>
          <p:cNvSpPr>
            <a:spLocks noGrp="1"/>
          </p:cNvSpPr>
          <p:nvPr>
            <p:ph type="body" sz="quarter" idx="13"/>
          </p:nvPr>
        </p:nvSpPr>
        <p:spPr>
          <a:xfrm>
            <a:off x="448503" y="2772000"/>
            <a:ext cx="10192699" cy="1462088"/>
          </a:xfrm>
        </p:spPr>
        <p:txBody>
          <a:bodyPr/>
          <a:lstStyle/>
          <a:p>
            <a:r>
              <a:rPr lang="en-GB" sz="4800"/>
              <a:t>Agile Coaching and DevOps Enablement Project</a:t>
            </a:r>
            <a:br>
              <a:rPr lang="en-GB" sz="4800"/>
            </a:br>
            <a:br>
              <a:rPr lang="en-GB"/>
            </a:br>
            <a:r>
              <a:rPr lang="en-GB" sz="3200"/>
              <a:t>Azure Boards Training</a:t>
            </a:r>
            <a:endParaRPr lang="en-GB"/>
          </a:p>
        </p:txBody>
      </p:sp>
      <p:sp>
        <p:nvSpPr>
          <p:cNvPr id="15" name="Text Placeholder 14">
            <a:extLst>
              <a:ext uri="{FF2B5EF4-FFF2-40B4-BE49-F238E27FC236}">
                <a16:creationId xmlns:a16="http://schemas.microsoft.com/office/drawing/2014/main" id="{3144DBFF-3F9F-4C40-8506-668802796538}"/>
              </a:ext>
            </a:extLst>
          </p:cNvPr>
          <p:cNvSpPr>
            <a:spLocks noGrp="1"/>
          </p:cNvSpPr>
          <p:nvPr>
            <p:ph type="body" sz="quarter" idx="14"/>
          </p:nvPr>
        </p:nvSpPr>
        <p:spPr>
          <a:xfrm>
            <a:off x="203200" y="6331700"/>
            <a:ext cx="3892385" cy="376396"/>
          </a:xfrm>
        </p:spPr>
        <p:txBody>
          <a:bodyPr/>
          <a:lstStyle/>
          <a:p>
            <a:r>
              <a:rPr lang="en-GB" sz="2000"/>
              <a:t>Session 2 – Best Practices</a:t>
            </a:r>
          </a:p>
        </p:txBody>
      </p:sp>
      <p:sp>
        <p:nvSpPr>
          <p:cNvPr id="16" name="Text Placeholder 15">
            <a:extLst>
              <a:ext uri="{FF2B5EF4-FFF2-40B4-BE49-F238E27FC236}">
                <a16:creationId xmlns:a16="http://schemas.microsoft.com/office/drawing/2014/main" id="{80C66DB5-41F4-4D04-BBD9-5AF21E9604E1}"/>
              </a:ext>
            </a:extLst>
          </p:cNvPr>
          <p:cNvSpPr>
            <a:spLocks noGrp="1"/>
          </p:cNvSpPr>
          <p:nvPr>
            <p:ph type="body" sz="quarter" idx="15"/>
          </p:nvPr>
        </p:nvSpPr>
        <p:spPr>
          <a:xfrm>
            <a:off x="4219409" y="6337335"/>
            <a:ext cx="2399460" cy="365125"/>
          </a:xfrm>
        </p:spPr>
        <p:txBody>
          <a:bodyPr/>
          <a:lstStyle/>
          <a:p>
            <a:r>
              <a:rPr lang="en-GB" sz="2000"/>
              <a:t>06/28/21</a:t>
            </a:r>
          </a:p>
        </p:txBody>
      </p:sp>
      <p:grpSp>
        <p:nvGrpSpPr>
          <p:cNvPr id="13" name="Bar Spacing">
            <a:extLst>
              <a:ext uri="{FF2B5EF4-FFF2-40B4-BE49-F238E27FC236}">
                <a16:creationId xmlns:a16="http://schemas.microsoft.com/office/drawing/2014/main" id="{A5BD2C65-F361-4D3D-91E0-77B1B13CB2E5}"/>
              </a:ext>
            </a:extLst>
          </p:cNvPr>
          <p:cNvGrpSpPr/>
          <p:nvPr/>
        </p:nvGrpSpPr>
        <p:grpSpPr>
          <a:xfrm>
            <a:off x="4045579" y="6399645"/>
            <a:ext cx="219074" cy="240506"/>
            <a:chOff x="1435895" y="6414885"/>
            <a:chExt cx="219074" cy="240506"/>
          </a:xfrm>
        </p:grpSpPr>
        <p:cxnSp>
          <p:nvCxnSpPr>
            <p:cNvPr id="8" name="Straight Connector 7">
              <a:extLst>
                <a:ext uri="{FF2B5EF4-FFF2-40B4-BE49-F238E27FC236}">
                  <a16:creationId xmlns:a16="http://schemas.microsoft.com/office/drawing/2014/main" id="{35321F8C-D099-4044-8A56-4D1C08EA3F36}"/>
                </a:ext>
              </a:extLst>
            </p:cNvPr>
            <p:cNvCxnSpPr>
              <a:cxnSpLocks/>
            </p:cNvCxnSpPr>
            <p:nvPr/>
          </p:nvCxnSpPr>
          <p:spPr>
            <a:xfrm flipV="1">
              <a:off x="1547813" y="6414885"/>
              <a:ext cx="0" cy="240506"/>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832B89C-FB79-4769-8994-DACDFDA2E448}"/>
                </a:ext>
              </a:extLst>
            </p:cNvPr>
            <p:cNvSpPr/>
            <p:nvPr/>
          </p:nvSpPr>
          <p:spPr>
            <a:xfrm>
              <a:off x="1435895" y="6472237"/>
              <a:ext cx="219074" cy="13573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 name="Picture 2" descr="Logo, company name&#10;&#10;Description automatically generated">
            <a:extLst>
              <a:ext uri="{FF2B5EF4-FFF2-40B4-BE49-F238E27FC236}">
                <a16:creationId xmlns:a16="http://schemas.microsoft.com/office/drawing/2014/main" id="{720C5853-C0AA-4D31-9F5C-82626C913882}"/>
              </a:ext>
            </a:extLst>
          </p:cNvPr>
          <p:cNvPicPr>
            <a:picLocks noChangeAspect="1"/>
          </p:cNvPicPr>
          <p:nvPr/>
        </p:nvPicPr>
        <p:blipFill>
          <a:blip r:embed="rId3"/>
          <a:stretch>
            <a:fillRect/>
          </a:stretch>
        </p:blipFill>
        <p:spPr>
          <a:xfrm>
            <a:off x="8672892" y="427361"/>
            <a:ext cx="2533650" cy="1714500"/>
          </a:xfrm>
          <a:prstGeom prst="rect">
            <a:avLst/>
          </a:prstGeom>
        </p:spPr>
      </p:pic>
    </p:spTree>
    <p:extLst>
      <p:ext uri="{BB962C8B-B14F-4D97-AF65-F5344CB8AC3E}">
        <p14:creationId xmlns:p14="http://schemas.microsoft.com/office/powerpoint/2010/main" val="423684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Effective Work Item Queries</a:t>
            </a:r>
          </a:p>
        </p:txBody>
      </p:sp>
      <p:sp>
        <p:nvSpPr>
          <p:cNvPr id="10" name="Text Placeholder 9">
            <a:extLst>
              <a:ext uri="{FF2B5EF4-FFF2-40B4-BE49-F238E27FC236}">
                <a16:creationId xmlns:a16="http://schemas.microsoft.com/office/drawing/2014/main" id="{0DF14BDB-6C48-4426-877D-D17842E1DE77}"/>
              </a:ext>
            </a:extLst>
          </p:cNvPr>
          <p:cNvSpPr>
            <a:spLocks noGrp="1"/>
          </p:cNvSpPr>
          <p:nvPr>
            <p:ph type="body" sz="quarter" idx="14"/>
          </p:nvPr>
        </p:nvSpPr>
        <p:spPr>
          <a:xfrm>
            <a:off x="555734" y="1247094"/>
            <a:ext cx="11080530" cy="351789"/>
          </a:xfrm>
        </p:spPr>
        <p:txBody>
          <a:bodyPr/>
          <a:lstStyle/>
          <a:p>
            <a:pPr>
              <a:defRPr/>
            </a:pPr>
            <a:r>
              <a:rPr lang="en-US"/>
              <a:t>Writing effective queries requires understanding of the following aspects:</a:t>
            </a:r>
            <a:endParaRPr lang="en-US" sz="2000">
              <a:solidFill>
                <a:schemeClr val="bg1"/>
              </a:solidFill>
              <a:cs typeface="Arial"/>
            </a:endParaRPr>
          </a:p>
          <a:p>
            <a:pPr marL="285750" indent="-285750">
              <a:buFont typeface="Arial" panose="020B0604020202020204" pitchFamily="34" charset="0"/>
              <a:buChar char="•"/>
            </a:pPr>
            <a:endParaRPr lang="en-US" sz="2000">
              <a:solidFill>
                <a:schemeClr val="bg1"/>
              </a:solidFill>
              <a:cs typeface="Arial"/>
            </a:endParaRPr>
          </a:p>
        </p:txBody>
      </p:sp>
      <p:sp>
        <p:nvSpPr>
          <p:cNvPr id="2" name="TextBox 1">
            <a:extLst>
              <a:ext uri="{FF2B5EF4-FFF2-40B4-BE49-F238E27FC236}">
                <a16:creationId xmlns:a16="http://schemas.microsoft.com/office/drawing/2014/main" id="{9BB0C267-C66F-438E-BCB5-EE39D23099A2}"/>
              </a:ext>
            </a:extLst>
          </p:cNvPr>
          <p:cNvSpPr txBox="1"/>
          <p:nvPr/>
        </p:nvSpPr>
        <p:spPr>
          <a:xfrm>
            <a:off x="808891" y="1845066"/>
            <a:ext cx="10155115" cy="2118529"/>
          </a:xfrm>
          <a:prstGeom prst="rect">
            <a:avLst/>
          </a:prstGeom>
          <a:noFill/>
        </p:spPr>
        <p:txBody>
          <a:bodyPr wrap="square" numCol="1" rtlCol="0">
            <a:spAutoFit/>
          </a:bodyPr>
          <a:lstStyle/>
          <a:p>
            <a:pPr marL="285750" indent="-285750">
              <a:lnSpc>
                <a:spcPct val="150000"/>
              </a:lnSpc>
              <a:buFont typeface="Arial" panose="020B0604020202020204" pitchFamily="34" charset="0"/>
              <a:buChar char="•"/>
            </a:pPr>
            <a:r>
              <a:rPr lang="en-US">
                <a:solidFill>
                  <a:schemeClr val="bg1"/>
                </a:solidFill>
                <a:cs typeface="Arial"/>
                <a:hlinkClick r:id="rId3"/>
              </a:rPr>
              <a:t>Macro Tokens</a:t>
            </a:r>
            <a:r>
              <a:rPr lang="en-US">
                <a:solidFill>
                  <a:schemeClr val="bg1"/>
                </a:solidFill>
                <a:cs typeface="Arial"/>
              </a:rPr>
              <a:t> – create queries relative to a date, area path, iteration, etc.</a:t>
            </a:r>
          </a:p>
          <a:p>
            <a:pPr marL="285750" indent="-285750">
              <a:lnSpc>
                <a:spcPct val="150000"/>
              </a:lnSpc>
              <a:buFont typeface="Arial" panose="020B0604020202020204" pitchFamily="34" charset="0"/>
              <a:buChar char="•"/>
            </a:pPr>
            <a:r>
              <a:rPr lang="en-US">
                <a:solidFill>
                  <a:schemeClr val="bg1"/>
                </a:solidFill>
                <a:cs typeface="Arial"/>
                <a:hlinkClick r:id="rId4"/>
              </a:rPr>
              <a:t>Query types</a:t>
            </a:r>
            <a:r>
              <a:rPr lang="en-US">
                <a:solidFill>
                  <a:schemeClr val="bg1"/>
                </a:solidFill>
                <a:cs typeface="Arial"/>
              </a:rPr>
              <a:t> – Flat list, direct links &amp; tree-topology</a:t>
            </a:r>
          </a:p>
          <a:p>
            <a:pPr marL="285750" indent="-285750">
              <a:lnSpc>
                <a:spcPct val="150000"/>
              </a:lnSpc>
              <a:buFont typeface="Arial" panose="020B0604020202020204" pitchFamily="34" charset="0"/>
              <a:buChar char="•"/>
            </a:pPr>
            <a:r>
              <a:rPr lang="en-US">
                <a:solidFill>
                  <a:schemeClr val="bg1"/>
                </a:solidFill>
                <a:cs typeface="Arial"/>
                <a:hlinkClick r:id="rId5"/>
              </a:rPr>
              <a:t>Sharing Queries</a:t>
            </a:r>
            <a:r>
              <a:rPr lang="en-US">
                <a:solidFill>
                  <a:schemeClr val="bg1"/>
                </a:solidFill>
                <a:cs typeface="Arial"/>
              </a:rPr>
              <a:t> – Access permissions, organizing folders, favorites, etc.</a:t>
            </a:r>
          </a:p>
          <a:p>
            <a:pPr marL="285750" indent="-285750">
              <a:lnSpc>
                <a:spcPct val="150000"/>
              </a:lnSpc>
              <a:buFont typeface="Arial" panose="020B0604020202020204" pitchFamily="34" charset="0"/>
              <a:buChar char="•"/>
            </a:pPr>
            <a:r>
              <a:rPr lang="en-US">
                <a:solidFill>
                  <a:schemeClr val="bg1"/>
                </a:solidFill>
                <a:cs typeface="Arial"/>
              </a:rPr>
              <a:t>WIQL Playground (for ASOF analysis)</a:t>
            </a:r>
          </a:p>
          <a:p>
            <a:pPr marL="285750" indent="-285750">
              <a:lnSpc>
                <a:spcPct val="150000"/>
              </a:lnSpc>
              <a:buFont typeface="Arial" panose="020B0604020202020204" pitchFamily="34" charset="0"/>
              <a:buChar char="•"/>
            </a:pPr>
            <a:endParaRPr lang="en-US">
              <a:solidFill>
                <a:schemeClr val="bg1"/>
              </a:solidFill>
              <a:cs typeface="Arial"/>
            </a:endParaRPr>
          </a:p>
        </p:txBody>
      </p:sp>
      <p:sp>
        <p:nvSpPr>
          <p:cNvPr id="5" name="Text Placeholder 9">
            <a:extLst>
              <a:ext uri="{FF2B5EF4-FFF2-40B4-BE49-F238E27FC236}">
                <a16:creationId xmlns:a16="http://schemas.microsoft.com/office/drawing/2014/main" id="{917AEC3D-0DD3-45CC-A0DA-D52D73820AE2}"/>
              </a:ext>
            </a:extLst>
          </p:cNvPr>
          <p:cNvSpPr txBox="1">
            <a:spLocks/>
          </p:cNvSpPr>
          <p:nvPr/>
        </p:nvSpPr>
        <p:spPr>
          <a:xfrm>
            <a:off x="555734" y="5136022"/>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a:solidFill>
                  <a:schemeClr val="bg1"/>
                </a:solidFill>
              </a:rPr>
              <a:t>80/20 rule… most of the time you should be using Kanban, Backlog or Taskboard views.</a:t>
            </a:r>
            <a:endParaRPr lang="en-US" sz="1600" i="1">
              <a:solidFill>
                <a:schemeClr val="bg1"/>
              </a:solidFill>
              <a:cs typeface="Arial"/>
            </a:endParaRPr>
          </a:p>
        </p:txBody>
      </p:sp>
    </p:spTree>
    <p:extLst>
      <p:ext uri="{BB962C8B-B14F-4D97-AF65-F5344CB8AC3E}">
        <p14:creationId xmlns:p14="http://schemas.microsoft.com/office/powerpoint/2010/main" val="755346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B2A05-38DB-4E8C-8CCE-AE79CBF1E68E}"/>
              </a:ext>
            </a:extLst>
          </p:cNvPr>
          <p:cNvSpPr>
            <a:spLocks noGrp="1"/>
          </p:cNvSpPr>
          <p:nvPr>
            <p:ph type="body" sz="quarter" idx="14"/>
          </p:nvPr>
        </p:nvSpPr>
        <p:spPr/>
        <p:txBody>
          <a:bodyPr/>
          <a:lstStyle/>
          <a:p>
            <a:r>
              <a:rPr lang="en-GB" sz="2400"/>
              <a:t>Work Item Query Editor</a:t>
            </a:r>
          </a:p>
        </p:txBody>
      </p:sp>
      <p:sp>
        <p:nvSpPr>
          <p:cNvPr id="4" name="Text Placeholder 3">
            <a:extLst>
              <a:ext uri="{FF2B5EF4-FFF2-40B4-BE49-F238E27FC236}">
                <a16:creationId xmlns:a16="http://schemas.microsoft.com/office/drawing/2014/main" id="{60F56C01-BCFC-480F-9F2D-2A17A3A4165B}"/>
              </a:ext>
            </a:extLst>
          </p:cNvPr>
          <p:cNvSpPr>
            <a:spLocks noGrp="1"/>
          </p:cNvSpPr>
          <p:nvPr>
            <p:ph type="body" sz="quarter" idx="17"/>
          </p:nvPr>
        </p:nvSpPr>
        <p:spPr/>
        <p:txBody>
          <a:bodyPr/>
          <a:lstStyle/>
          <a:p>
            <a:r>
              <a:rPr lang="en-GB"/>
              <a:t>Walkthrough</a:t>
            </a:r>
          </a:p>
        </p:txBody>
      </p:sp>
      <p:pic>
        <p:nvPicPr>
          <p:cNvPr id="6" name="Picture Placeholder 5">
            <a:extLst>
              <a:ext uri="{FF2B5EF4-FFF2-40B4-BE49-F238E27FC236}">
                <a16:creationId xmlns:a16="http://schemas.microsoft.com/office/drawing/2014/main" id="{BC44E633-1073-457D-A7EB-FE96AB51A6BF}"/>
              </a:ext>
            </a:extLst>
          </p:cNvPr>
          <p:cNvPicPr>
            <a:picLocks noGrp="1" noChangeAspect="1"/>
          </p:cNvPicPr>
          <p:nvPr>
            <p:ph type="pic" sz="quarter" idx="34"/>
          </p:nvPr>
        </p:nvPicPr>
        <p:blipFill rotWithShape="1">
          <a:blip r:embed="rId3"/>
          <a:srcRect l="299" r="299"/>
          <a:stretch/>
        </p:blipFill>
        <p:spPr/>
      </p:pic>
    </p:spTree>
    <p:extLst>
      <p:ext uri="{BB962C8B-B14F-4D97-AF65-F5344CB8AC3E}">
        <p14:creationId xmlns:p14="http://schemas.microsoft.com/office/powerpoint/2010/main" val="56647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Bulk Edit Work Items</a:t>
            </a:r>
          </a:p>
        </p:txBody>
      </p:sp>
      <p:sp>
        <p:nvSpPr>
          <p:cNvPr id="3" name="Text Placeholder 9">
            <a:extLst>
              <a:ext uri="{FF2B5EF4-FFF2-40B4-BE49-F238E27FC236}">
                <a16:creationId xmlns:a16="http://schemas.microsoft.com/office/drawing/2014/main" id="{D05C4D8A-0A73-4E2B-9AFC-25CC079D63C6}"/>
              </a:ext>
            </a:extLst>
          </p:cNvPr>
          <p:cNvSpPr>
            <a:spLocks noGrp="1"/>
          </p:cNvSpPr>
          <p:nvPr>
            <p:ph type="body" sz="quarter" idx="14"/>
          </p:nvPr>
        </p:nvSpPr>
        <p:spPr>
          <a:xfrm>
            <a:off x="555734" y="1247094"/>
            <a:ext cx="11080530" cy="351789"/>
          </a:xfrm>
        </p:spPr>
        <p:txBody>
          <a:bodyPr/>
          <a:lstStyle/>
          <a:p>
            <a:pPr>
              <a:defRPr/>
            </a:pPr>
            <a:r>
              <a:rPr lang="en-US"/>
              <a:t>Connect Excel to Azure Boards</a:t>
            </a:r>
            <a:endParaRPr lang="en-US" sz="2000">
              <a:solidFill>
                <a:schemeClr val="bg1"/>
              </a:solidFill>
              <a:cs typeface="Arial"/>
            </a:endParaRPr>
          </a:p>
          <a:p>
            <a:pPr marL="285750" indent="-285750">
              <a:buFont typeface="Arial" panose="020B0604020202020204" pitchFamily="34" charset="0"/>
              <a:buChar char="•"/>
            </a:pPr>
            <a:endParaRPr lang="en-US" sz="2000">
              <a:solidFill>
                <a:schemeClr val="bg1"/>
              </a:solidFill>
              <a:cs typeface="Arial"/>
            </a:endParaRPr>
          </a:p>
        </p:txBody>
      </p:sp>
      <p:sp>
        <p:nvSpPr>
          <p:cNvPr id="7" name="TextBox 6">
            <a:extLst>
              <a:ext uri="{FF2B5EF4-FFF2-40B4-BE49-F238E27FC236}">
                <a16:creationId xmlns:a16="http://schemas.microsoft.com/office/drawing/2014/main" id="{E197386C-2427-41AB-9817-01346C1025D4}"/>
              </a:ext>
            </a:extLst>
          </p:cNvPr>
          <p:cNvSpPr txBox="1"/>
          <p:nvPr/>
        </p:nvSpPr>
        <p:spPr>
          <a:xfrm>
            <a:off x="957942" y="4889864"/>
            <a:ext cx="9938095" cy="646331"/>
          </a:xfrm>
          <a:prstGeom prst="rect">
            <a:avLst/>
          </a:prstGeom>
          <a:noFill/>
        </p:spPr>
        <p:txBody>
          <a:bodyPr wrap="square">
            <a:spAutoFit/>
          </a:bodyPr>
          <a:lstStyle/>
          <a:p>
            <a:r>
              <a:rPr lang="en-US">
                <a:solidFill>
                  <a:schemeClr val="bg1"/>
                </a:solidFill>
              </a:rPr>
              <a:t>Connecting to Azure DevOps requires Azure DevOps Office Integration 2019 (</a:t>
            </a:r>
            <a:r>
              <a:rPr lang="en-US">
                <a:solidFill>
                  <a:schemeClr val="bg1"/>
                </a:solidFill>
                <a:hlinkClick r:id="rId3"/>
              </a:rPr>
              <a:t>free download</a:t>
            </a:r>
            <a:r>
              <a:rPr lang="en-US">
                <a:solidFill>
                  <a:schemeClr val="bg1"/>
                </a:solidFill>
              </a:rPr>
              <a:t>)</a:t>
            </a:r>
            <a:br>
              <a:rPr lang="en-US">
                <a:solidFill>
                  <a:schemeClr val="bg1"/>
                </a:solidFill>
              </a:rPr>
            </a:br>
            <a:endParaRPr lang="en-US">
              <a:solidFill>
                <a:schemeClr val="bg1"/>
              </a:solidFill>
            </a:endParaRPr>
          </a:p>
        </p:txBody>
      </p:sp>
      <p:sp>
        <p:nvSpPr>
          <p:cNvPr id="8" name="TextBox 7">
            <a:extLst>
              <a:ext uri="{FF2B5EF4-FFF2-40B4-BE49-F238E27FC236}">
                <a16:creationId xmlns:a16="http://schemas.microsoft.com/office/drawing/2014/main" id="{AFA32744-09F6-4472-9BD5-8E9DC1C24F7D}"/>
              </a:ext>
            </a:extLst>
          </p:cNvPr>
          <p:cNvSpPr txBox="1"/>
          <p:nvPr/>
        </p:nvSpPr>
        <p:spPr>
          <a:xfrm>
            <a:off x="555733" y="1687192"/>
            <a:ext cx="9938095" cy="2118529"/>
          </a:xfrm>
          <a:prstGeom prst="rect">
            <a:avLst/>
          </a:prstGeom>
          <a:noFill/>
        </p:spPr>
        <p:txBody>
          <a:bodyPr wrap="square" numCol="1" rtlCol="0">
            <a:spAutoFit/>
          </a:bodyPr>
          <a:lstStyle/>
          <a:p>
            <a:pPr marL="285750" indent="-285750">
              <a:lnSpc>
                <a:spcPct val="150000"/>
              </a:lnSpc>
              <a:buFont typeface="Arial" panose="020B0604020202020204" pitchFamily="34" charset="0"/>
              <a:buChar char="•"/>
            </a:pPr>
            <a:r>
              <a:rPr lang="en-US">
                <a:solidFill>
                  <a:schemeClr val="bg1"/>
                </a:solidFill>
                <a:cs typeface="Arial"/>
              </a:rPr>
              <a:t>Support for adding work items, updating existing work items, adding links &amp; attachments, etc.</a:t>
            </a:r>
          </a:p>
          <a:p>
            <a:pPr marL="285750" indent="-285750">
              <a:lnSpc>
                <a:spcPct val="150000"/>
              </a:lnSpc>
              <a:buFont typeface="Arial" panose="020B0604020202020204" pitchFamily="34" charset="0"/>
              <a:buChar char="•"/>
            </a:pPr>
            <a:r>
              <a:rPr lang="en-US">
                <a:solidFill>
                  <a:schemeClr val="bg1"/>
                </a:solidFill>
                <a:cs typeface="Arial"/>
              </a:rPr>
              <a:t>Native Excel features supported (formula calculations, copy/paste rows, auto-fill, etc.</a:t>
            </a:r>
          </a:p>
          <a:p>
            <a:pPr marL="285750" indent="-285750">
              <a:lnSpc>
                <a:spcPct val="150000"/>
              </a:lnSpc>
              <a:buFont typeface="Arial" panose="020B0604020202020204" pitchFamily="34" charset="0"/>
              <a:buChar char="•"/>
            </a:pPr>
            <a:r>
              <a:rPr lang="en-US">
                <a:solidFill>
                  <a:schemeClr val="bg1"/>
                </a:solidFill>
                <a:cs typeface="Arial"/>
              </a:rPr>
              <a:t>Add tags in bulk (multiple tags separated by semicolon)</a:t>
            </a:r>
          </a:p>
          <a:p>
            <a:pPr marL="285750" indent="-285750">
              <a:lnSpc>
                <a:spcPct val="150000"/>
              </a:lnSpc>
              <a:buFont typeface="Arial" panose="020B0604020202020204" pitchFamily="34" charset="0"/>
              <a:buChar char="•"/>
            </a:pPr>
            <a:r>
              <a:rPr lang="en-US">
                <a:solidFill>
                  <a:schemeClr val="bg1"/>
                </a:solidFill>
                <a:cs typeface="Arial"/>
              </a:rPr>
              <a:t>Create Pivot tables, use multiple worksheets and save workbook files for re-use</a:t>
            </a:r>
          </a:p>
          <a:p>
            <a:pPr marL="285750" indent="-285750">
              <a:lnSpc>
                <a:spcPct val="150000"/>
              </a:lnSpc>
              <a:buFont typeface="Arial" panose="020B0604020202020204" pitchFamily="34" charset="0"/>
              <a:buChar char="•"/>
            </a:pPr>
            <a:r>
              <a:rPr lang="en-US">
                <a:solidFill>
                  <a:schemeClr val="bg1"/>
                </a:solidFill>
                <a:cs typeface="Arial"/>
              </a:rPr>
              <a:t>Work offline, reconnect and publish changes supported</a:t>
            </a:r>
          </a:p>
        </p:txBody>
      </p:sp>
    </p:spTree>
    <p:extLst>
      <p:ext uri="{BB962C8B-B14F-4D97-AF65-F5344CB8AC3E}">
        <p14:creationId xmlns:p14="http://schemas.microsoft.com/office/powerpoint/2010/main" val="1882535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B2A05-38DB-4E8C-8CCE-AE79CBF1E68E}"/>
              </a:ext>
            </a:extLst>
          </p:cNvPr>
          <p:cNvSpPr>
            <a:spLocks noGrp="1"/>
          </p:cNvSpPr>
          <p:nvPr>
            <p:ph type="body" sz="quarter" idx="14"/>
          </p:nvPr>
        </p:nvSpPr>
        <p:spPr/>
        <p:txBody>
          <a:bodyPr/>
          <a:lstStyle/>
          <a:p>
            <a:r>
              <a:rPr lang="en-GB" sz="2400"/>
              <a:t>Work Items in Excel</a:t>
            </a:r>
          </a:p>
        </p:txBody>
      </p:sp>
      <p:sp>
        <p:nvSpPr>
          <p:cNvPr id="4" name="Text Placeholder 3">
            <a:extLst>
              <a:ext uri="{FF2B5EF4-FFF2-40B4-BE49-F238E27FC236}">
                <a16:creationId xmlns:a16="http://schemas.microsoft.com/office/drawing/2014/main" id="{60F56C01-BCFC-480F-9F2D-2A17A3A4165B}"/>
              </a:ext>
            </a:extLst>
          </p:cNvPr>
          <p:cNvSpPr>
            <a:spLocks noGrp="1"/>
          </p:cNvSpPr>
          <p:nvPr>
            <p:ph type="body" sz="quarter" idx="17"/>
          </p:nvPr>
        </p:nvSpPr>
        <p:spPr/>
        <p:txBody>
          <a:bodyPr/>
          <a:lstStyle/>
          <a:p>
            <a:r>
              <a:rPr lang="en-GB"/>
              <a:t>Walkthrough</a:t>
            </a:r>
          </a:p>
        </p:txBody>
      </p:sp>
      <p:pic>
        <p:nvPicPr>
          <p:cNvPr id="10" name="Picture Placeholder 9">
            <a:extLst>
              <a:ext uri="{FF2B5EF4-FFF2-40B4-BE49-F238E27FC236}">
                <a16:creationId xmlns:a16="http://schemas.microsoft.com/office/drawing/2014/main" id="{A2813CC2-6061-4429-B1B5-C6AB2FB759C0}"/>
              </a:ext>
            </a:extLst>
          </p:cNvPr>
          <p:cNvPicPr>
            <a:picLocks noGrp="1" noChangeAspect="1"/>
          </p:cNvPicPr>
          <p:nvPr>
            <p:ph type="pic" sz="quarter" idx="34"/>
          </p:nvPr>
        </p:nvPicPr>
        <p:blipFill rotWithShape="1">
          <a:blip r:embed="rId3"/>
          <a:srcRect t="2719" b="2719"/>
          <a:stretch/>
        </p:blipFill>
        <p:spPr/>
      </p:pic>
    </p:spTree>
    <p:extLst>
      <p:ext uri="{BB962C8B-B14F-4D97-AF65-F5344CB8AC3E}">
        <p14:creationId xmlns:p14="http://schemas.microsoft.com/office/powerpoint/2010/main" val="32435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Capturing &amp; Tracking Feedback</a:t>
            </a:r>
          </a:p>
        </p:txBody>
      </p:sp>
      <p:sp>
        <p:nvSpPr>
          <p:cNvPr id="10" name="Text Placeholder 9">
            <a:extLst>
              <a:ext uri="{FF2B5EF4-FFF2-40B4-BE49-F238E27FC236}">
                <a16:creationId xmlns:a16="http://schemas.microsoft.com/office/drawing/2014/main" id="{0DF14BDB-6C48-4426-877D-D17842E1DE77}"/>
              </a:ext>
            </a:extLst>
          </p:cNvPr>
          <p:cNvSpPr>
            <a:spLocks noGrp="1"/>
          </p:cNvSpPr>
          <p:nvPr>
            <p:ph type="body" sz="quarter" idx="14"/>
          </p:nvPr>
        </p:nvSpPr>
        <p:spPr>
          <a:xfrm>
            <a:off x="555734" y="1247094"/>
            <a:ext cx="11080530" cy="351789"/>
          </a:xfrm>
        </p:spPr>
        <p:txBody>
          <a:bodyPr/>
          <a:lstStyle/>
          <a:p>
            <a:pPr>
              <a:defRPr/>
            </a:pPr>
            <a:r>
              <a:rPr lang="en-US"/>
              <a:t>Asking for feedback is only half the battle…</a:t>
            </a:r>
            <a:endParaRPr lang="en-US" sz="2000">
              <a:solidFill>
                <a:schemeClr val="bg1"/>
              </a:solidFill>
              <a:cs typeface="Arial"/>
            </a:endParaRPr>
          </a:p>
          <a:p>
            <a:pPr marL="285750" indent="-285750">
              <a:buFont typeface="Arial" panose="020B0604020202020204" pitchFamily="34" charset="0"/>
              <a:buChar char="•"/>
            </a:pPr>
            <a:endParaRPr lang="en-US" sz="2000">
              <a:solidFill>
                <a:schemeClr val="bg1"/>
              </a:solidFill>
              <a:cs typeface="Arial"/>
            </a:endParaRPr>
          </a:p>
        </p:txBody>
      </p:sp>
      <p:sp>
        <p:nvSpPr>
          <p:cNvPr id="2" name="TextBox 1">
            <a:extLst>
              <a:ext uri="{FF2B5EF4-FFF2-40B4-BE49-F238E27FC236}">
                <a16:creationId xmlns:a16="http://schemas.microsoft.com/office/drawing/2014/main" id="{9BB0C267-C66F-438E-BCB5-EE39D23099A2}"/>
              </a:ext>
            </a:extLst>
          </p:cNvPr>
          <p:cNvSpPr txBox="1"/>
          <p:nvPr/>
        </p:nvSpPr>
        <p:spPr>
          <a:xfrm>
            <a:off x="961291" y="3651688"/>
            <a:ext cx="10155115" cy="1287532"/>
          </a:xfrm>
          <a:prstGeom prst="rect">
            <a:avLst/>
          </a:prstGeom>
          <a:noFill/>
        </p:spPr>
        <p:txBody>
          <a:bodyPr wrap="square" numCol="1" rtlCol="0">
            <a:spAutoFit/>
          </a:bodyPr>
          <a:lstStyle/>
          <a:p>
            <a:pPr marL="285750" indent="-285750">
              <a:lnSpc>
                <a:spcPct val="150000"/>
              </a:lnSpc>
              <a:buFont typeface="Arial" panose="020B0604020202020204" pitchFamily="34" charset="0"/>
              <a:buChar char="•"/>
            </a:pPr>
            <a:r>
              <a:rPr lang="en-US">
                <a:solidFill>
                  <a:schemeClr val="bg1"/>
                </a:solidFill>
                <a:cs typeface="Arial"/>
              </a:rPr>
              <a:t>Follow a given work item</a:t>
            </a:r>
          </a:p>
          <a:p>
            <a:pPr marL="285750" indent="-285750">
              <a:lnSpc>
                <a:spcPct val="150000"/>
              </a:lnSpc>
              <a:buFont typeface="Arial" panose="020B0604020202020204" pitchFamily="34" charset="0"/>
              <a:buChar char="•"/>
            </a:pPr>
            <a:r>
              <a:rPr lang="en-US">
                <a:solidFill>
                  <a:schemeClr val="bg1"/>
                </a:solidFill>
                <a:cs typeface="Arial"/>
              </a:rPr>
              <a:t>Review the “Mentions” work item view</a:t>
            </a:r>
          </a:p>
          <a:p>
            <a:pPr marL="285750" indent="-285750">
              <a:lnSpc>
                <a:spcPct val="150000"/>
              </a:lnSpc>
              <a:buFont typeface="Arial" panose="020B0604020202020204" pitchFamily="34" charset="0"/>
              <a:buChar char="•"/>
            </a:pPr>
            <a:r>
              <a:rPr lang="en-US">
                <a:solidFill>
                  <a:schemeClr val="bg1"/>
                </a:solidFill>
                <a:cs typeface="Arial"/>
              </a:rPr>
              <a:t>Tag items needing feedback, write a query or filter by tag</a:t>
            </a:r>
          </a:p>
        </p:txBody>
      </p:sp>
      <p:sp>
        <p:nvSpPr>
          <p:cNvPr id="5" name="Text Placeholder 9">
            <a:extLst>
              <a:ext uri="{FF2B5EF4-FFF2-40B4-BE49-F238E27FC236}">
                <a16:creationId xmlns:a16="http://schemas.microsoft.com/office/drawing/2014/main" id="{917AEC3D-0DD3-45CC-A0DA-D52D73820AE2}"/>
              </a:ext>
            </a:extLst>
          </p:cNvPr>
          <p:cNvSpPr txBox="1">
            <a:spLocks/>
          </p:cNvSpPr>
          <p:nvPr/>
        </p:nvSpPr>
        <p:spPr>
          <a:xfrm>
            <a:off x="555734" y="5136022"/>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600" i="1">
                <a:solidFill>
                  <a:schemeClr val="bg1"/>
                </a:solidFill>
                <a:cs typeface="Arial"/>
              </a:rPr>
              <a:t>@ mentions &amp; the follow feature work best for single work items. Use personal notifications for criteria-based alerts.</a:t>
            </a:r>
          </a:p>
        </p:txBody>
      </p:sp>
      <p:sp>
        <p:nvSpPr>
          <p:cNvPr id="6" name="Text Placeholder 9">
            <a:extLst>
              <a:ext uri="{FF2B5EF4-FFF2-40B4-BE49-F238E27FC236}">
                <a16:creationId xmlns:a16="http://schemas.microsoft.com/office/drawing/2014/main" id="{95F441C4-669E-453A-BC6C-91E53ADDAA3C}"/>
              </a:ext>
            </a:extLst>
          </p:cNvPr>
          <p:cNvSpPr txBox="1">
            <a:spLocks/>
          </p:cNvSpPr>
          <p:nvPr/>
        </p:nvSpPr>
        <p:spPr>
          <a:xfrm>
            <a:off x="555734" y="3162571"/>
            <a:ext cx="11080530" cy="351789"/>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t>Make sure you track the feedback as it comes in!</a:t>
            </a:r>
            <a:endParaRPr lang="en-US" sz="2000">
              <a:solidFill>
                <a:schemeClr val="bg1"/>
              </a:solidFill>
              <a:cs typeface="Arial"/>
            </a:endParaRPr>
          </a:p>
          <a:p>
            <a:pPr marL="285750" indent="-285750">
              <a:buFont typeface="Arial" panose="020B0604020202020204" pitchFamily="34" charset="0"/>
              <a:buChar char="•"/>
            </a:pPr>
            <a:endParaRPr lang="en-US" sz="2000">
              <a:solidFill>
                <a:schemeClr val="bg1"/>
              </a:solidFill>
              <a:cs typeface="Arial"/>
            </a:endParaRPr>
          </a:p>
        </p:txBody>
      </p:sp>
      <p:sp>
        <p:nvSpPr>
          <p:cNvPr id="7" name="TextBox 6">
            <a:extLst>
              <a:ext uri="{FF2B5EF4-FFF2-40B4-BE49-F238E27FC236}">
                <a16:creationId xmlns:a16="http://schemas.microsoft.com/office/drawing/2014/main" id="{57637E57-DBD3-4528-B02A-0A394CF55C00}"/>
              </a:ext>
            </a:extLst>
          </p:cNvPr>
          <p:cNvSpPr txBox="1"/>
          <p:nvPr/>
        </p:nvSpPr>
        <p:spPr>
          <a:xfrm>
            <a:off x="961291" y="1789242"/>
            <a:ext cx="10155115" cy="1287532"/>
          </a:xfrm>
          <a:prstGeom prst="rect">
            <a:avLst/>
          </a:prstGeom>
          <a:noFill/>
        </p:spPr>
        <p:txBody>
          <a:bodyPr wrap="square" numCol="1" rtlCol="0">
            <a:spAutoFit/>
          </a:bodyPr>
          <a:lstStyle/>
          <a:p>
            <a:pPr marL="285750" indent="-285750">
              <a:lnSpc>
                <a:spcPct val="150000"/>
              </a:lnSpc>
              <a:buFont typeface="Arial" panose="020B0604020202020204" pitchFamily="34" charset="0"/>
              <a:buChar char="•"/>
            </a:pPr>
            <a:r>
              <a:rPr lang="en-US">
                <a:solidFill>
                  <a:schemeClr val="bg1"/>
                </a:solidFill>
                <a:cs typeface="Arial"/>
              </a:rPr>
              <a:t>@ mention a person in the description or discussion fields</a:t>
            </a:r>
          </a:p>
          <a:p>
            <a:pPr marL="285750" indent="-285750">
              <a:lnSpc>
                <a:spcPct val="150000"/>
              </a:lnSpc>
              <a:buFont typeface="Arial" panose="020B0604020202020204" pitchFamily="34" charset="0"/>
              <a:buChar char="•"/>
            </a:pPr>
            <a:r>
              <a:rPr lang="en-US">
                <a:solidFill>
                  <a:schemeClr val="bg1"/>
                </a:solidFill>
                <a:cs typeface="Arial"/>
              </a:rPr>
              <a:t>Solicit feedback by emailing work items or query results </a:t>
            </a:r>
          </a:p>
          <a:p>
            <a:pPr marL="285750" indent="-285750">
              <a:lnSpc>
                <a:spcPct val="150000"/>
              </a:lnSpc>
              <a:buFont typeface="Arial" panose="020B0604020202020204" pitchFamily="34" charset="0"/>
              <a:buChar char="•"/>
            </a:pPr>
            <a:r>
              <a:rPr lang="en-US">
                <a:solidFill>
                  <a:schemeClr val="bg1"/>
                </a:solidFill>
                <a:cs typeface="Arial"/>
              </a:rPr>
              <a:t>Integration with MS Teams channels can help</a:t>
            </a:r>
          </a:p>
        </p:txBody>
      </p:sp>
      <p:pic>
        <p:nvPicPr>
          <p:cNvPr id="4" name="Picture 3">
            <a:extLst>
              <a:ext uri="{FF2B5EF4-FFF2-40B4-BE49-F238E27FC236}">
                <a16:creationId xmlns:a16="http://schemas.microsoft.com/office/drawing/2014/main" id="{06BCB67A-B243-4B2D-B6AE-46AF11A7ACFA}"/>
              </a:ext>
            </a:extLst>
          </p:cNvPr>
          <p:cNvPicPr>
            <a:picLocks noChangeAspect="1"/>
          </p:cNvPicPr>
          <p:nvPr/>
        </p:nvPicPr>
        <p:blipFill>
          <a:blip r:embed="rId3"/>
          <a:stretch>
            <a:fillRect/>
          </a:stretch>
        </p:blipFill>
        <p:spPr>
          <a:xfrm>
            <a:off x="8038642" y="1158494"/>
            <a:ext cx="3901322" cy="3744956"/>
          </a:xfrm>
          <a:prstGeom prst="rect">
            <a:avLst/>
          </a:prstGeom>
        </p:spPr>
      </p:pic>
    </p:spTree>
    <p:extLst>
      <p:ext uri="{BB962C8B-B14F-4D97-AF65-F5344CB8AC3E}">
        <p14:creationId xmlns:p14="http://schemas.microsoft.com/office/powerpoint/2010/main" val="989282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Personal Notifications</a:t>
            </a:r>
          </a:p>
        </p:txBody>
      </p:sp>
      <p:sp>
        <p:nvSpPr>
          <p:cNvPr id="8" name="TextBox 7">
            <a:extLst>
              <a:ext uri="{FF2B5EF4-FFF2-40B4-BE49-F238E27FC236}">
                <a16:creationId xmlns:a16="http://schemas.microsoft.com/office/drawing/2014/main" id="{95770C3D-AFAD-4A80-A6F5-59A3DDC04091}"/>
              </a:ext>
            </a:extLst>
          </p:cNvPr>
          <p:cNvSpPr txBox="1"/>
          <p:nvPr/>
        </p:nvSpPr>
        <p:spPr>
          <a:xfrm>
            <a:off x="385309" y="1084489"/>
            <a:ext cx="5247252" cy="2118529"/>
          </a:xfrm>
          <a:prstGeom prst="rect">
            <a:avLst/>
          </a:prstGeom>
          <a:noFill/>
        </p:spPr>
        <p:txBody>
          <a:bodyPr wrap="square" numCol="1" rtlCol="0">
            <a:spAutoFit/>
          </a:bodyPr>
          <a:lstStyle/>
          <a:p>
            <a:pPr marL="285750" indent="-285750">
              <a:lnSpc>
                <a:spcPct val="150000"/>
              </a:lnSpc>
              <a:buFont typeface="Arial" panose="020B0604020202020204" pitchFamily="34" charset="0"/>
              <a:buChar char="•"/>
            </a:pPr>
            <a:r>
              <a:rPr lang="en-US">
                <a:solidFill>
                  <a:schemeClr val="bg1"/>
                </a:solidFill>
                <a:cs typeface="Arial"/>
              </a:rPr>
              <a:t>Send email just for yourself</a:t>
            </a:r>
          </a:p>
          <a:p>
            <a:pPr marL="285750" indent="-285750">
              <a:lnSpc>
                <a:spcPct val="150000"/>
              </a:lnSpc>
              <a:buFont typeface="Arial" panose="020B0604020202020204" pitchFamily="34" charset="0"/>
              <a:buChar char="•"/>
            </a:pPr>
            <a:r>
              <a:rPr lang="en-US">
                <a:solidFill>
                  <a:schemeClr val="bg1"/>
                </a:solidFill>
                <a:cs typeface="Arial"/>
              </a:rPr>
              <a:t>Custom notifications based on criteria</a:t>
            </a:r>
          </a:p>
          <a:p>
            <a:pPr marL="285750" indent="-285750">
              <a:lnSpc>
                <a:spcPct val="150000"/>
              </a:lnSpc>
              <a:buFont typeface="Arial" panose="020B0604020202020204" pitchFamily="34" charset="0"/>
              <a:buChar char="•"/>
            </a:pPr>
            <a:r>
              <a:rPr lang="en-US">
                <a:solidFill>
                  <a:schemeClr val="bg1"/>
                </a:solidFill>
                <a:cs typeface="Arial"/>
              </a:rPr>
              <a:t>Alert on deleted, assigned or changed work</a:t>
            </a:r>
          </a:p>
          <a:p>
            <a:pPr marL="285750" indent="-285750">
              <a:lnSpc>
                <a:spcPct val="150000"/>
              </a:lnSpc>
              <a:buFont typeface="Arial" panose="020B0604020202020204" pitchFamily="34" charset="0"/>
              <a:buChar char="•"/>
            </a:pPr>
            <a:r>
              <a:rPr lang="en-US">
                <a:solidFill>
                  <a:schemeClr val="bg1"/>
                </a:solidFill>
                <a:cs typeface="Arial"/>
              </a:rPr>
              <a:t>Unsubscribe or opt out of notifications</a:t>
            </a:r>
          </a:p>
          <a:p>
            <a:pPr marL="285750" indent="-285750">
              <a:lnSpc>
                <a:spcPct val="150000"/>
              </a:lnSpc>
              <a:buFont typeface="Arial" panose="020B0604020202020204" pitchFamily="34" charset="0"/>
              <a:buChar char="•"/>
            </a:pPr>
            <a:endParaRPr lang="en-US">
              <a:solidFill>
                <a:schemeClr val="bg1"/>
              </a:solidFill>
              <a:cs typeface="Arial"/>
            </a:endParaRPr>
          </a:p>
        </p:txBody>
      </p:sp>
      <p:pic>
        <p:nvPicPr>
          <p:cNvPr id="12" name="Picture 11">
            <a:extLst>
              <a:ext uri="{FF2B5EF4-FFF2-40B4-BE49-F238E27FC236}">
                <a16:creationId xmlns:a16="http://schemas.microsoft.com/office/drawing/2014/main" id="{B98EB448-0975-4925-A7C2-6CDCB83D9433}"/>
              </a:ext>
            </a:extLst>
          </p:cNvPr>
          <p:cNvPicPr>
            <a:picLocks noChangeAspect="1"/>
          </p:cNvPicPr>
          <p:nvPr/>
        </p:nvPicPr>
        <p:blipFill>
          <a:blip r:embed="rId3"/>
          <a:stretch>
            <a:fillRect/>
          </a:stretch>
        </p:blipFill>
        <p:spPr>
          <a:xfrm>
            <a:off x="6559440" y="1202872"/>
            <a:ext cx="5076825" cy="4191000"/>
          </a:xfrm>
          <a:prstGeom prst="rect">
            <a:avLst/>
          </a:prstGeom>
        </p:spPr>
      </p:pic>
    </p:spTree>
    <p:extLst>
      <p:ext uri="{BB962C8B-B14F-4D97-AF65-F5344CB8AC3E}">
        <p14:creationId xmlns:p14="http://schemas.microsoft.com/office/powerpoint/2010/main" val="302944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MS Teams Integration</a:t>
            </a:r>
          </a:p>
        </p:txBody>
      </p:sp>
      <p:sp>
        <p:nvSpPr>
          <p:cNvPr id="8" name="TextBox 7">
            <a:extLst>
              <a:ext uri="{FF2B5EF4-FFF2-40B4-BE49-F238E27FC236}">
                <a16:creationId xmlns:a16="http://schemas.microsoft.com/office/drawing/2014/main" id="{95770C3D-AFAD-4A80-A6F5-59A3DDC04091}"/>
              </a:ext>
            </a:extLst>
          </p:cNvPr>
          <p:cNvSpPr txBox="1"/>
          <p:nvPr/>
        </p:nvSpPr>
        <p:spPr>
          <a:xfrm>
            <a:off x="385309" y="1084489"/>
            <a:ext cx="5247252" cy="1703030"/>
          </a:xfrm>
          <a:prstGeom prst="rect">
            <a:avLst/>
          </a:prstGeom>
          <a:noFill/>
        </p:spPr>
        <p:txBody>
          <a:bodyPr wrap="square" numCol="1" rtlCol="0">
            <a:spAutoFit/>
          </a:bodyPr>
          <a:lstStyle/>
          <a:p>
            <a:pPr marL="285750" indent="-285750">
              <a:lnSpc>
                <a:spcPct val="150000"/>
              </a:lnSpc>
              <a:buFont typeface="Arial" panose="020B0604020202020204" pitchFamily="34" charset="0"/>
              <a:buChar char="•"/>
            </a:pPr>
            <a:r>
              <a:rPr lang="en-US">
                <a:solidFill>
                  <a:schemeClr val="bg1"/>
                </a:solidFill>
                <a:cs typeface="Arial"/>
              </a:rPr>
              <a:t>Include as tabs in Teams Channel</a:t>
            </a:r>
          </a:p>
          <a:p>
            <a:pPr marL="285750" indent="-285750">
              <a:lnSpc>
                <a:spcPct val="150000"/>
              </a:lnSpc>
              <a:buFont typeface="Arial" panose="020B0604020202020204" pitchFamily="34" charset="0"/>
              <a:buChar char="•"/>
            </a:pPr>
            <a:r>
              <a:rPr lang="en-US">
                <a:solidFill>
                  <a:schemeClr val="bg1"/>
                </a:solidFill>
                <a:cs typeface="Arial"/>
              </a:rPr>
              <a:t>Create work items directly from chat</a:t>
            </a:r>
          </a:p>
          <a:p>
            <a:pPr marL="285750" indent="-285750">
              <a:lnSpc>
                <a:spcPct val="150000"/>
              </a:lnSpc>
              <a:buFont typeface="Arial" panose="020B0604020202020204" pitchFamily="34" charset="0"/>
              <a:buChar char="•"/>
            </a:pPr>
            <a:r>
              <a:rPr lang="en-US">
                <a:solidFill>
                  <a:schemeClr val="bg1"/>
                </a:solidFill>
                <a:cs typeface="Arial"/>
              </a:rPr>
              <a:t>Send message to channel when work changes</a:t>
            </a:r>
          </a:p>
          <a:p>
            <a:pPr>
              <a:lnSpc>
                <a:spcPct val="150000"/>
              </a:lnSpc>
            </a:pPr>
            <a:endParaRPr lang="en-US">
              <a:solidFill>
                <a:schemeClr val="bg1"/>
              </a:solidFill>
              <a:cs typeface="Arial"/>
            </a:endParaRPr>
          </a:p>
        </p:txBody>
      </p:sp>
      <p:sp>
        <p:nvSpPr>
          <p:cNvPr id="7" name="Text Placeholder 9">
            <a:extLst>
              <a:ext uri="{FF2B5EF4-FFF2-40B4-BE49-F238E27FC236}">
                <a16:creationId xmlns:a16="http://schemas.microsoft.com/office/drawing/2014/main" id="{B13A1255-C8F2-4511-A8C2-E262B0F02123}"/>
              </a:ext>
            </a:extLst>
          </p:cNvPr>
          <p:cNvSpPr>
            <a:spLocks noGrp="1"/>
          </p:cNvSpPr>
          <p:nvPr>
            <p:ph type="body" sz="quarter" idx="14"/>
          </p:nvPr>
        </p:nvSpPr>
        <p:spPr>
          <a:xfrm>
            <a:off x="369779" y="2611624"/>
            <a:ext cx="11080530" cy="351789"/>
          </a:xfrm>
        </p:spPr>
        <p:txBody>
          <a:bodyPr/>
          <a:lstStyle/>
          <a:p>
            <a:pPr>
              <a:defRPr/>
            </a:pPr>
            <a:r>
              <a:rPr lang="en-US"/>
              <a:t>Required Teams app for integration</a:t>
            </a:r>
            <a:endParaRPr lang="en-US" sz="2000">
              <a:solidFill>
                <a:schemeClr val="bg1"/>
              </a:solidFill>
              <a:cs typeface="Arial"/>
            </a:endParaRPr>
          </a:p>
          <a:p>
            <a:pPr marL="285750" indent="-285750">
              <a:buFont typeface="Arial" panose="020B0604020202020204" pitchFamily="34" charset="0"/>
              <a:buChar char="•"/>
            </a:pPr>
            <a:endParaRPr lang="en-US" sz="2000">
              <a:solidFill>
                <a:schemeClr val="bg1"/>
              </a:solidFill>
              <a:cs typeface="Arial"/>
            </a:endParaRPr>
          </a:p>
        </p:txBody>
      </p:sp>
      <p:sp>
        <p:nvSpPr>
          <p:cNvPr id="10" name="TextBox 9">
            <a:extLst>
              <a:ext uri="{FF2B5EF4-FFF2-40B4-BE49-F238E27FC236}">
                <a16:creationId xmlns:a16="http://schemas.microsoft.com/office/drawing/2014/main" id="{AD23C20F-E75D-437A-9931-B93BEAADC1D4}"/>
              </a:ext>
            </a:extLst>
          </p:cNvPr>
          <p:cNvSpPr txBox="1"/>
          <p:nvPr/>
        </p:nvSpPr>
        <p:spPr>
          <a:xfrm>
            <a:off x="385309" y="3258230"/>
            <a:ext cx="5247252" cy="1287532"/>
          </a:xfrm>
          <a:prstGeom prst="rect">
            <a:avLst/>
          </a:prstGeom>
          <a:noFill/>
        </p:spPr>
        <p:txBody>
          <a:bodyPr wrap="square" numCol="1" rtlCol="0">
            <a:spAutoFit/>
          </a:bodyPr>
          <a:lstStyle/>
          <a:p>
            <a:pPr>
              <a:lnSpc>
                <a:spcPct val="150000"/>
              </a:lnSpc>
            </a:pPr>
            <a:r>
              <a:rPr lang="en-US">
                <a:hlinkClick r:id="rId3"/>
              </a:rPr>
              <a:t>Azure Boards for Microsoft Teams</a:t>
            </a:r>
            <a:endParaRPr lang="en-US">
              <a:solidFill>
                <a:schemeClr val="bg1"/>
              </a:solidFill>
              <a:cs typeface="Arial"/>
            </a:endParaRPr>
          </a:p>
          <a:p>
            <a:pPr>
              <a:lnSpc>
                <a:spcPct val="150000"/>
              </a:lnSpc>
            </a:pPr>
            <a:r>
              <a:rPr lang="en-US">
                <a:solidFill>
                  <a:schemeClr val="bg1"/>
                </a:solidFill>
                <a:cs typeface="Arial"/>
              </a:rPr>
              <a:t>Requires OAuth 2.0 enabled in DevOps</a:t>
            </a:r>
          </a:p>
          <a:p>
            <a:pPr>
              <a:lnSpc>
                <a:spcPct val="150000"/>
              </a:lnSpc>
            </a:pPr>
            <a:r>
              <a:rPr lang="en-US">
                <a:hlinkClick r:id="rId4"/>
              </a:rPr>
              <a:t>Authorization using OAuth 2.0 </a:t>
            </a:r>
            <a:endParaRPr lang="en-US">
              <a:solidFill>
                <a:schemeClr val="bg1"/>
              </a:solidFill>
              <a:cs typeface="Arial"/>
            </a:endParaRPr>
          </a:p>
        </p:txBody>
      </p:sp>
      <p:pic>
        <p:nvPicPr>
          <p:cNvPr id="5" name="Picture 4">
            <a:extLst>
              <a:ext uri="{FF2B5EF4-FFF2-40B4-BE49-F238E27FC236}">
                <a16:creationId xmlns:a16="http://schemas.microsoft.com/office/drawing/2014/main" id="{AA03D84D-4640-48C8-B35D-19A5B4E99144}"/>
              </a:ext>
            </a:extLst>
          </p:cNvPr>
          <p:cNvPicPr>
            <a:picLocks noChangeAspect="1"/>
          </p:cNvPicPr>
          <p:nvPr/>
        </p:nvPicPr>
        <p:blipFill>
          <a:blip r:embed="rId5"/>
          <a:stretch>
            <a:fillRect/>
          </a:stretch>
        </p:blipFill>
        <p:spPr>
          <a:xfrm>
            <a:off x="6510587" y="728843"/>
            <a:ext cx="5232397" cy="5058773"/>
          </a:xfrm>
          <a:prstGeom prst="rect">
            <a:avLst/>
          </a:prstGeom>
        </p:spPr>
      </p:pic>
    </p:spTree>
    <p:extLst>
      <p:ext uri="{BB962C8B-B14F-4D97-AF65-F5344CB8AC3E}">
        <p14:creationId xmlns:p14="http://schemas.microsoft.com/office/powerpoint/2010/main" val="3463015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B2A05-38DB-4E8C-8CCE-AE79CBF1E68E}"/>
              </a:ext>
            </a:extLst>
          </p:cNvPr>
          <p:cNvSpPr>
            <a:spLocks noGrp="1"/>
          </p:cNvSpPr>
          <p:nvPr>
            <p:ph type="body" sz="quarter" idx="14"/>
          </p:nvPr>
        </p:nvSpPr>
        <p:spPr/>
        <p:txBody>
          <a:bodyPr/>
          <a:lstStyle/>
          <a:p>
            <a:r>
              <a:rPr lang="en-GB" sz="2400"/>
              <a:t>Feedback &amp; Notifications</a:t>
            </a:r>
          </a:p>
        </p:txBody>
      </p:sp>
      <p:sp>
        <p:nvSpPr>
          <p:cNvPr id="4" name="Text Placeholder 3">
            <a:extLst>
              <a:ext uri="{FF2B5EF4-FFF2-40B4-BE49-F238E27FC236}">
                <a16:creationId xmlns:a16="http://schemas.microsoft.com/office/drawing/2014/main" id="{60F56C01-BCFC-480F-9F2D-2A17A3A4165B}"/>
              </a:ext>
            </a:extLst>
          </p:cNvPr>
          <p:cNvSpPr>
            <a:spLocks noGrp="1"/>
          </p:cNvSpPr>
          <p:nvPr>
            <p:ph type="body" sz="quarter" idx="17"/>
          </p:nvPr>
        </p:nvSpPr>
        <p:spPr/>
        <p:txBody>
          <a:bodyPr/>
          <a:lstStyle/>
          <a:p>
            <a:r>
              <a:rPr lang="en-GB"/>
              <a:t>Walkthrough</a:t>
            </a:r>
          </a:p>
        </p:txBody>
      </p:sp>
      <p:pic>
        <p:nvPicPr>
          <p:cNvPr id="7" name="Picture Placeholder 6">
            <a:extLst>
              <a:ext uri="{FF2B5EF4-FFF2-40B4-BE49-F238E27FC236}">
                <a16:creationId xmlns:a16="http://schemas.microsoft.com/office/drawing/2014/main" id="{6AF35824-1B8E-4A43-9DE5-A672028C736D}"/>
              </a:ext>
            </a:extLst>
          </p:cNvPr>
          <p:cNvPicPr>
            <a:picLocks noGrp="1" noChangeAspect="1"/>
          </p:cNvPicPr>
          <p:nvPr>
            <p:ph type="pic" sz="quarter" idx="34"/>
          </p:nvPr>
        </p:nvPicPr>
        <p:blipFill>
          <a:blip r:embed="rId3"/>
          <a:srcRect t="11253" b="11253"/>
          <a:stretch>
            <a:fillRect/>
          </a:stretch>
        </p:blipFill>
        <p:spPr>
          <a:xfrm>
            <a:off x="5153025" y="1671638"/>
            <a:ext cx="5459413" cy="3492500"/>
          </a:xfrm>
          <a:prstGeom prst="rect">
            <a:avLst/>
          </a:prstGeom>
        </p:spPr>
      </p:pic>
    </p:spTree>
    <p:extLst>
      <p:ext uri="{BB962C8B-B14F-4D97-AF65-F5344CB8AC3E}">
        <p14:creationId xmlns:p14="http://schemas.microsoft.com/office/powerpoint/2010/main" val="4219067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Delivery Plans</a:t>
            </a:r>
          </a:p>
        </p:txBody>
      </p:sp>
      <p:sp>
        <p:nvSpPr>
          <p:cNvPr id="5" name="Text Placeholder 9">
            <a:extLst>
              <a:ext uri="{FF2B5EF4-FFF2-40B4-BE49-F238E27FC236}">
                <a16:creationId xmlns:a16="http://schemas.microsoft.com/office/drawing/2014/main" id="{A89C474E-7A99-4F5A-A1DE-04932AF603F2}"/>
              </a:ext>
            </a:extLst>
          </p:cNvPr>
          <p:cNvSpPr>
            <a:spLocks noGrp="1"/>
          </p:cNvSpPr>
          <p:nvPr>
            <p:ph type="body" sz="quarter" idx="14"/>
          </p:nvPr>
        </p:nvSpPr>
        <p:spPr>
          <a:xfrm>
            <a:off x="555734" y="1247094"/>
            <a:ext cx="11080530" cy="351789"/>
          </a:xfrm>
        </p:spPr>
        <p:txBody>
          <a:bodyPr/>
          <a:lstStyle/>
          <a:p>
            <a:pPr>
              <a:defRPr/>
            </a:pPr>
            <a:r>
              <a:rPr lang="en-US"/>
              <a:t>Track schedule dependencies across teams </a:t>
            </a:r>
            <a:endParaRPr lang="en-US" sz="2000">
              <a:solidFill>
                <a:schemeClr val="bg1"/>
              </a:solidFill>
              <a:cs typeface="Arial"/>
            </a:endParaRPr>
          </a:p>
          <a:p>
            <a:pPr marL="285750" indent="-285750">
              <a:buFont typeface="Arial" panose="020B0604020202020204" pitchFamily="34" charset="0"/>
              <a:buChar char="•"/>
            </a:pPr>
            <a:endParaRPr lang="en-US" sz="2000">
              <a:solidFill>
                <a:schemeClr val="bg1"/>
              </a:solidFill>
              <a:cs typeface="Arial"/>
            </a:endParaRPr>
          </a:p>
        </p:txBody>
      </p:sp>
      <p:sp>
        <p:nvSpPr>
          <p:cNvPr id="6" name="TextBox 5">
            <a:extLst>
              <a:ext uri="{FF2B5EF4-FFF2-40B4-BE49-F238E27FC236}">
                <a16:creationId xmlns:a16="http://schemas.microsoft.com/office/drawing/2014/main" id="{6291A011-3867-4F05-BD4A-A24BD25B5A4C}"/>
              </a:ext>
            </a:extLst>
          </p:cNvPr>
          <p:cNvSpPr txBox="1"/>
          <p:nvPr/>
        </p:nvSpPr>
        <p:spPr>
          <a:xfrm>
            <a:off x="555735" y="1706648"/>
            <a:ext cx="4405372" cy="2118529"/>
          </a:xfrm>
          <a:prstGeom prst="rect">
            <a:avLst/>
          </a:prstGeom>
          <a:noFill/>
        </p:spPr>
        <p:txBody>
          <a:bodyPr wrap="square" numCol="1" rtlCol="0">
            <a:spAutoFit/>
          </a:bodyPr>
          <a:lstStyle/>
          <a:p>
            <a:pPr marL="285750" indent="-285750">
              <a:lnSpc>
                <a:spcPct val="150000"/>
              </a:lnSpc>
              <a:buFont typeface="Arial" panose="020B0604020202020204" pitchFamily="34" charset="0"/>
              <a:buChar char="•"/>
            </a:pPr>
            <a:r>
              <a:rPr lang="en-US">
                <a:solidFill>
                  <a:schemeClr val="bg1"/>
                </a:solidFill>
                <a:cs typeface="Arial"/>
              </a:rPr>
              <a:t>View multiple backlogs across teams spanning several iterations</a:t>
            </a:r>
          </a:p>
          <a:p>
            <a:pPr marL="285750" indent="-285750">
              <a:lnSpc>
                <a:spcPct val="150000"/>
              </a:lnSpc>
              <a:buFont typeface="Arial" panose="020B0604020202020204" pitchFamily="34" charset="0"/>
              <a:buChar char="•"/>
            </a:pPr>
            <a:r>
              <a:rPr lang="en-US">
                <a:solidFill>
                  <a:schemeClr val="bg1"/>
                </a:solidFill>
                <a:cs typeface="Arial"/>
              </a:rPr>
              <a:t>View dependencies that exist between work items </a:t>
            </a:r>
          </a:p>
          <a:p>
            <a:pPr marL="285750" indent="-285750">
              <a:lnSpc>
                <a:spcPct val="150000"/>
              </a:lnSpc>
              <a:buFont typeface="Arial" panose="020B0604020202020204" pitchFamily="34" charset="0"/>
              <a:buChar char="•"/>
            </a:pPr>
            <a:r>
              <a:rPr lang="en-US">
                <a:solidFill>
                  <a:schemeClr val="bg1"/>
                </a:solidFill>
                <a:cs typeface="Arial"/>
              </a:rPr>
              <a:t>Adjust start/end dates via drag &amp; drop</a:t>
            </a:r>
          </a:p>
        </p:txBody>
      </p:sp>
      <p:pic>
        <p:nvPicPr>
          <p:cNvPr id="1026" name="Picture 2" descr="Screenshot of delivery plans, preview">
            <a:extLst>
              <a:ext uri="{FF2B5EF4-FFF2-40B4-BE49-F238E27FC236}">
                <a16:creationId xmlns:a16="http://schemas.microsoft.com/office/drawing/2014/main" id="{7515872A-EA9A-41DA-8E10-0790A869B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570" y="1828499"/>
            <a:ext cx="6679254" cy="320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613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B2A05-38DB-4E8C-8CCE-AE79CBF1E68E}"/>
              </a:ext>
            </a:extLst>
          </p:cNvPr>
          <p:cNvSpPr>
            <a:spLocks noGrp="1"/>
          </p:cNvSpPr>
          <p:nvPr>
            <p:ph type="body" sz="quarter" idx="14"/>
          </p:nvPr>
        </p:nvSpPr>
        <p:spPr/>
        <p:txBody>
          <a:bodyPr/>
          <a:lstStyle/>
          <a:p>
            <a:r>
              <a:rPr lang="en-GB" sz="2400"/>
              <a:t>Create a Delivery Plan</a:t>
            </a:r>
          </a:p>
        </p:txBody>
      </p:sp>
      <p:sp>
        <p:nvSpPr>
          <p:cNvPr id="4" name="Text Placeholder 3">
            <a:extLst>
              <a:ext uri="{FF2B5EF4-FFF2-40B4-BE49-F238E27FC236}">
                <a16:creationId xmlns:a16="http://schemas.microsoft.com/office/drawing/2014/main" id="{60F56C01-BCFC-480F-9F2D-2A17A3A4165B}"/>
              </a:ext>
            </a:extLst>
          </p:cNvPr>
          <p:cNvSpPr>
            <a:spLocks noGrp="1"/>
          </p:cNvSpPr>
          <p:nvPr>
            <p:ph type="body" sz="quarter" idx="17"/>
          </p:nvPr>
        </p:nvSpPr>
        <p:spPr/>
        <p:txBody>
          <a:bodyPr/>
          <a:lstStyle/>
          <a:p>
            <a:r>
              <a:rPr lang="en-GB"/>
              <a:t>Walkthrough</a:t>
            </a:r>
          </a:p>
        </p:txBody>
      </p:sp>
      <p:pic>
        <p:nvPicPr>
          <p:cNvPr id="2050" name="Picture 2" descr="Screenshot showing features that span iterations">
            <a:extLst>
              <a:ext uri="{FF2B5EF4-FFF2-40B4-BE49-F238E27FC236}">
                <a16:creationId xmlns:a16="http://schemas.microsoft.com/office/drawing/2014/main" id="{1866F38F-423A-49C9-A594-FAFC289A7E9F}"/>
              </a:ext>
            </a:extLst>
          </p:cNvPr>
          <p:cNvPicPr>
            <a:picLocks noGrp="1" noChangeAspect="1" noChangeArrowheads="1"/>
          </p:cNvPicPr>
          <p:nvPr>
            <p:ph type="pic" sz="quarter" idx="34"/>
          </p:nvPr>
        </p:nvPicPr>
        <p:blipFill>
          <a:blip r:embed="rId3">
            <a:extLst>
              <a:ext uri="{28A0092B-C50C-407E-A947-70E740481C1C}">
                <a14:useLocalDpi xmlns:a14="http://schemas.microsoft.com/office/drawing/2010/main" val="0"/>
              </a:ext>
            </a:extLst>
          </a:blip>
          <a:srcRect l="14935" r="1493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9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B49FBE0-C980-4F08-8A56-5F38042FDE0F}"/>
              </a:ext>
            </a:extLst>
          </p:cNvPr>
          <p:cNvSpPr>
            <a:spLocks noGrp="1"/>
          </p:cNvSpPr>
          <p:nvPr>
            <p:ph type="body" sz="quarter" idx="14"/>
          </p:nvPr>
        </p:nvSpPr>
        <p:spPr>
          <a:xfrm>
            <a:off x="555724" y="963800"/>
            <a:ext cx="3228865" cy="351789"/>
          </a:xfrm>
        </p:spPr>
        <p:txBody>
          <a:bodyPr/>
          <a:lstStyle/>
          <a:p>
            <a:r>
              <a:rPr lang="en-GB"/>
              <a:t>Overview</a:t>
            </a:r>
          </a:p>
        </p:txBody>
      </p:sp>
      <p:sp>
        <p:nvSpPr>
          <p:cNvPr id="5" name="Text Placeholder 4">
            <a:extLst>
              <a:ext uri="{FF2B5EF4-FFF2-40B4-BE49-F238E27FC236}">
                <a16:creationId xmlns:a16="http://schemas.microsoft.com/office/drawing/2014/main" id="{9A781E24-EC03-4CD5-8FB1-0498CB49B120}"/>
              </a:ext>
            </a:extLst>
          </p:cNvPr>
          <p:cNvSpPr>
            <a:spLocks noGrp="1"/>
          </p:cNvSpPr>
          <p:nvPr>
            <p:ph type="body" sz="quarter" idx="15"/>
          </p:nvPr>
        </p:nvSpPr>
        <p:spPr>
          <a:xfrm>
            <a:off x="632208" y="1359287"/>
            <a:ext cx="3228865" cy="1090038"/>
          </a:xfrm>
        </p:spPr>
        <p:txBody>
          <a:bodyPr/>
          <a:lstStyle/>
          <a:p>
            <a:pPr marL="285750" indent="-285750">
              <a:buFont typeface="Arial" panose="020B0604020202020204" pitchFamily="34" charset="0"/>
              <a:buChar char="•"/>
            </a:pPr>
            <a:r>
              <a:rPr lang="en-GB"/>
              <a:t>Agile Culture &amp; Tools</a:t>
            </a:r>
          </a:p>
          <a:p>
            <a:pPr marL="285750" indent="-285750">
              <a:buFont typeface="Arial" panose="020B0604020202020204" pitchFamily="34" charset="0"/>
              <a:buChar char="•"/>
            </a:pPr>
            <a:r>
              <a:rPr lang="en-GB"/>
              <a:t>Scaling DevOps Teams</a:t>
            </a:r>
          </a:p>
        </p:txBody>
      </p:sp>
      <p:sp>
        <p:nvSpPr>
          <p:cNvPr id="10" name="Text Placeholder 9">
            <a:extLst>
              <a:ext uri="{FF2B5EF4-FFF2-40B4-BE49-F238E27FC236}">
                <a16:creationId xmlns:a16="http://schemas.microsoft.com/office/drawing/2014/main" id="{98DEE72E-BC63-4BCB-A355-E0883E20F6FC}"/>
              </a:ext>
            </a:extLst>
          </p:cNvPr>
          <p:cNvSpPr>
            <a:spLocks noGrp="1"/>
          </p:cNvSpPr>
          <p:nvPr>
            <p:ph type="body" sz="quarter" idx="44"/>
          </p:nvPr>
        </p:nvSpPr>
        <p:spPr>
          <a:xfrm>
            <a:off x="555724" y="1987823"/>
            <a:ext cx="3228865" cy="351789"/>
          </a:xfrm>
        </p:spPr>
        <p:txBody>
          <a:bodyPr/>
          <a:lstStyle/>
          <a:p>
            <a:r>
              <a:rPr lang="en-GB"/>
              <a:t>Work Item Queries</a:t>
            </a:r>
          </a:p>
        </p:txBody>
      </p:sp>
      <p:sp>
        <p:nvSpPr>
          <p:cNvPr id="3" name="Text Placeholder 2">
            <a:extLst>
              <a:ext uri="{FF2B5EF4-FFF2-40B4-BE49-F238E27FC236}">
                <a16:creationId xmlns:a16="http://schemas.microsoft.com/office/drawing/2014/main" id="{5B0164C3-D856-4383-9BE7-255914061807}"/>
              </a:ext>
            </a:extLst>
          </p:cNvPr>
          <p:cNvSpPr>
            <a:spLocks noGrp="1"/>
          </p:cNvSpPr>
          <p:nvPr>
            <p:ph type="body" sz="quarter" idx="13"/>
          </p:nvPr>
        </p:nvSpPr>
        <p:spPr>
          <a:xfrm>
            <a:off x="555735" y="296298"/>
            <a:ext cx="3228854" cy="543329"/>
          </a:xfrm>
        </p:spPr>
        <p:txBody>
          <a:bodyPr/>
          <a:lstStyle/>
          <a:p>
            <a:r>
              <a:rPr lang="en-GB"/>
              <a:t>Agenda</a:t>
            </a:r>
          </a:p>
        </p:txBody>
      </p:sp>
      <p:sp>
        <p:nvSpPr>
          <p:cNvPr id="9" name="Text Placeholder 10">
            <a:extLst>
              <a:ext uri="{FF2B5EF4-FFF2-40B4-BE49-F238E27FC236}">
                <a16:creationId xmlns:a16="http://schemas.microsoft.com/office/drawing/2014/main" id="{D085A7AE-2769-402F-B9D6-5C0BF45610CF}"/>
              </a:ext>
            </a:extLst>
          </p:cNvPr>
          <p:cNvSpPr txBox="1">
            <a:spLocks/>
          </p:cNvSpPr>
          <p:nvPr/>
        </p:nvSpPr>
        <p:spPr>
          <a:xfrm>
            <a:off x="632208" y="2440868"/>
            <a:ext cx="3228865" cy="1666516"/>
          </a:xfrm>
          <a:prstGeom prst="rect">
            <a:avLst/>
          </a:prstGeom>
        </p:spPr>
        <p:txBody>
          <a:bodyPr vert="horz" wrap="square" lIns="36000" tIns="36000" rIns="36000" bIns="36000" rtlCol="0" anchor="t" anchorCtr="0">
            <a:noAutofit/>
          </a:bodyPr>
          <a:lstStyle>
            <a:lvl1pPr marL="180000" indent="-180000" algn="l" defTabSz="914400" rtl="0" eaLnBrk="1" latinLnBrk="0" hangingPunct="1">
              <a:lnSpc>
                <a:spcPct val="90000"/>
              </a:lnSpc>
              <a:spcBef>
                <a:spcPts val="0"/>
              </a:spcBef>
              <a:spcAft>
                <a:spcPts val="1200"/>
              </a:spcAft>
              <a:buSzPct val="100000"/>
              <a:buFont typeface="Arial" panose="020B0604020202020204" pitchFamily="34" charset="0"/>
              <a:buNone/>
              <a:defRPr sz="1400" b="0" kern="1200">
                <a:solidFill>
                  <a:schemeClr val="accent6"/>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b="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b="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a:t>Query Editor &amp; Results</a:t>
            </a:r>
          </a:p>
          <a:p>
            <a:pPr marL="285750" indent="-285750">
              <a:buFont typeface="Arial" panose="020B0604020202020204" pitchFamily="34" charset="0"/>
              <a:buChar char="•"/>
            </a:pPr>
            <a:r>
              <a:rPr lang="en-GB"/>
              <a:t>Sharing &amp; Security</a:t>
            </a:r>
          </a:p>
          <a:p>
            <a:pPr marL="285750" indent="-285750">
              <a:buFont typeface="Arial" panose="020B0604020202020204" pitchFamily="34" charset="0"/>
              <a:buChar char="•"/>
            </a:pPr>
            <a:r>
              <a:rPr lang="en-GB"/>
              <a:t>Walkthrough: Query Editor</a:t>
            </a:r>
          </a:p>
          <a:p>
            <a:pPr marL="285750" indent="-285750">
              <a:buFont typeface="Arial" panose="020B0604020202020204" pitchFamily="34" charset="0"/>
              <a:buChar char="•"/>
            </a:pPr>
            <a:r>
              <a:rPr lang="en-GB"/>
              <a:t>Bulk Editing in Excel</a:t>
            </a:r>
          </a:p>
          <a:p>
            <a:pPr marL="285750" indent="-285750">
              <a:buFont typeface="Arial" panose="020B0604020202020204" pitchFamily="34" charset="0"/>
              <a:buChar char="•"/>
            </a:pPr>
            <a:r>
              <a:rPr lang="en-GB"/>
              <a:t>Walkthrough: Excel Integration</a:t>
            </a:r>
          </a:p>
          <a:p>
            <a:pPr marL="285750" indent="-285750">
              <a:buFont typeface="Arial" panose="020B0604020202020204" pitchFamily="34" charset="0"/>
              <a:buChar char="•"/>
            </a:pPr>
            <a:endParaRPr lang="en-GB"/>
          </a:p>
        </p:txBody>
      </p:sp>
      <p:sp>
        <p:nvSpPr>
          <p:cNvPr id="15" name="Text Placeholder 9">
            <a:extLst>
              <a:ext uri="{FF2B5EF4-FFF2-40B4-BE49-F238E27FC236}">
                <a16:creationId xmlns:a16="http://schemas.microsoft.com/office/drawing/2014/main" id="{AB184E60-9ACC-48CB-8020-94C211E5F442}"/>
              </a:ext>
            </a:extLst>
          </p:cNvPr>
          <p:cNvSpPr txBox="1">
            <a:spLocks/>
          </p:cNvSpPr>
          <p:nvPr/>
        </p:nvSpPr>
        <p:spPr>
          <a:xfrm>
            <a:off x="555724" y="4138599"/>
            <a:ext cx="3228865" cy="351789"/>
          </a:xfrm>
          <a:prstGeom prst="rect">
            <a:avLst/>
          </a:prstGeom>
        </p:spPr>
        <p:txBody>
          <a:bodyPr vert="horz" wrap="square" lIns="36000" tIns="36000" rIns="36000" bIns="36000" rtlCol="0" anchor="b" anchorCtr="0">
            <a:noAutofit/>
          </a:bodyPr>
          <a:lstStyle>
            <a:lvl1pPr marL="180000" indent="-180000" algn="l" defTabSz="914400" rtl="0" eaLnBrk="1" latinLnBrk="0" hangingPunct="1">
              <a:lnSpc>
                <a:spcPct val="90000"/>
              </a:lnSpc>
              <a:spcBef>
                <a:spcPts val="0"/>
              </a:spcBef>
              <a:spcAft>
                <a:spcPts val="1200"/>
              </a:spcAft>
              <a:buSzPct val="100000"/>
              <a:buFont typeface="Arial" panose="020B0604020202020204" pitchFamily="34" charset="0"/>
              <a:buNone/>
              <a:tabLst>
                <a:tab pos="180000" algn="l"/>
              </a:tabLst>
              <a:defRPr sz="1800" b="1"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Char char="•"/>
              <a:defRPr sz="1800" b="1" kern="120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800" b="1"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800" b="1"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None/>
              <a:defRPr sz="18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Tracking Work Effectively</a:t>
            </a:r>
          </a:p>
        </p:txBody>
      </p:sp>
      <p:sp>
        <p:nvSpPr>
          <p:cNvPr id="16" name="Text Placeholder 10">
            <a:extLst>
              <a:ext uri="{FF2B5EF4-FFF2-40B4-BE49-F238E27FC236}">
                <a16:creationId xmlns:a16="http://schemas.microsoft.com/office/drawing/2014/main" id="{5E2891CB-8167-436E-AC0A-C729FB6590A5}"/>
              </a:ext>
            </a:extLst>
          </p:cNvPr>
          <p:cNvSpPr txBox="1">
            <a:spLocks/>
          </p:cNvSpPr>
          <p:nvPr/>
        </p:nvSpPr>
        <p:spPr>
          <a:xfrm>
            <a:off x="632208" y="4546771"/>
            <a:ext cx="3228865" cy="1359600"/>
          </a:xfrm>
          <a:prstGeom prst="rect">
            <a:avLst/>
          </a:prstGeom>
        </p:spPr>
        <p:txBody>
          <a:bodyPr vert="horz" wrap="square" lIns="36000" tIns="36000" rIns="36000" bIns="36000" rtlCol="0" anchor="t" anchorCtr="0">
            <a:noAutofit/>
          </a:bodyPr>
          <a:lstStyle>
            <a:lvl1pPr marL="180000" indent="-180000" algn="l" defTabSz="914400" rtl="0" eaLnBrk="1" latinLnBrk="0" hangingPunct="1">
              <a:lnSpc>
                <a:spcPct val="90000"/>
              </a:lnSpc>
              <a:spcBef>
                <a:spcPts val="0"/>
              </a:spcBef>
              <a:spcAft>
                <a:spcPts val="1200"/>
              </a:spcAft>
              <a:buSzPct val="100000"/>
              <a:buFont typeface="Arial" panose="020B0604020202020204" pitchFamily="34" charset="0"/>
              <a:buNone/>
              <a:defRPr sz="1400" b="0" kern="1200">
                <a:solidFill>
                  <a:schemeClr val="accent6"/>
                </a:solidFill>
                <a:latin typeface="+mn-lt"/>
                <a:ea typeface="+mn-ea"/>
                <a:cs typeface="+mn-cs"/>
              </a:defRPr>
            </a:lvl1pPr>
            <a:lvl2pPr marL="360000" indent="-180000" algn="l" defTabSz="914400"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2pPr>
            <a:lvl3pPr marL="54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b="0" kern="1200">
                <a:solidFill>
                  <a:schemeClr val="tx1"/>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Wingdings" panose="05000000000000000000" pitchFamily="2" charset="2"/>
              <a:buChar char="§"/>
              <a:defRPr sz="1400" b="0" kern="1200">
                <a:solidFill>
                  <a:schemeClr val="tx1"/>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a:t>Feedback &amp; Notifications</a:t>
            </a:r>
          </a:p>
          <a:p>
            <a:pPr marL="285750" indent="-285750">
              <a:buFont typeface="Arial" panose="020B0604020202020204" pitchFamily="34" charset="0"/>
              <a:buChar char="•"/>
            </a:pPr>
            <a:r>
              <a:rPr lang="en-GB"/>
              <a:t>Teams Integration</a:t>
            </a:r>
          </a:p>
          <a:p>
            <a:pPr marL="285750" indent="-285750">
              <a:buFont typeface="Arial" panose="020B0604020202020204" pitchFamily="34" charset="0"/>
              <a:buChar char="•"/>
            </a:pPr>
            <a:r>
              <a:rPr lang="en-GB"/>
              <a:t>Walkthrough: Notifications</a:t>
            </a:r>
          </a:p>
          <a:p>
            <a:pPr marL="285750" indent="-285750">
              <a:buFont typeface="Arial" panose="020B0604020202020204" pitchFamily="34" charset="0"/>
              <a:buChar char="•"/>
            </a:pPr>
            <a:r>
              <a:rPr lang="en-GB"/>
              <a:t>Walkthrough: Delivery Plans</a:t>
            </a:r>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p:txBody>
      </p:sp>
    </p:spTree>
    <p:extLst>
      <p:ext uri="{BB962C8B-B14F-4D97-AF65-F5344CB8AC3E}">
        <p14:creationId xmlns:p14="http://schemas.microsoft.com/office/powerpoint/2010/main" val="3408471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a:lstStyle/>
          <a:p>
            <a:r>
              <a:rPr lang="en-GB"/>
              <a:t>Questions &amp; Answers</a:t>
            </a:r>
          </a:p>
        </p:txBody>
      </p:sp>
      <p:pic>
        <p:nvPicPr>
          <p:cNvPr id="6" name="Picture 5" descr="A picture containing ball, room, light, table&#10;&#10;Description automatically generated">
            <a:extLst>
              <a:ext uri="{FF2B5EF4-FFF2-40B4-BE49-F238E27FC236}">
                <a16:creationId xmlns:a16="http://schemas.microsoft.com/office/drawing/2014/main" id="{19928B1F-460E-4FA1-9D04-AE5E8F27748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36141" y="1779209"/>
            <a:ext cx="4919717" cy="3569677"/>
          </a:xfrm>
          <a:prstGeom prst="rect">
            <a:avLst/>
          </a:prstGeom>
        </p:spPr>
      </p:pic>
      <p:sp>
        <p:nvSpPr>
          <p:cNvPr id="7" name="TextBox 6">
            <a:extLst>
              <a:ext uri="{FF2B5EF4-FFF2-40B4-BE49-F238E27FC236}">
                <a16:creationId xmlns:a16="http://schemas.microsoft.com/office/drawing/2014/main" id="{562DD50B-DE2E-4A22-9588-30EDD6E00932}"/>
              </a:ext>
            </a:extLst>
          </p:cNvPr>
          <p:cNvSpPr txBox="1"/>
          <p:nvPr/>
        </p:nvSpPr>
        <p:spPr>
          <a:xfrm>
            <a:off x="1370164" y="6858000"/>
            <a:ext cx="945167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676770"/>
                </a:solidFill>
                <a:effectLst/>
                <a:uLnTx/>
                <a:uFillTx/>
                <a:latin typeface="Segoe UI"/>
                <a:ea typeface="+mn-ea"/>
                <a:cs typeface="+mn-cs"/>
                <a:hlinkClick r:id="rId3" tooltip="https://commons.wikimedia.org/wiki/File:FAQ_icon.svg"/>
              </a:rPr>
              <a:t>This Photo</a:t>
            </a:r>
            <a:r>
              <a:rPr kumimoji="0" lang="en-US" sz="900" b="0" i="0" u="none" strike="noStrike" kern="1200" cap="none" spc="0" normalizeH="0" baseline="0" noProof="0">
                <a:ln>
                  <a:noFill/>
                </a:ln>
                <a:solidFill>
                  <a:srgbClr val="676770"/>
                </a:solidFill>
                <a:effectLst/>
                <a:uLnTx/>
                <a:uFillTx/>
                <a:latin typeface="Segoe UI"/>
                <a:ea typeface="+mn-ea"/>
                <a:cs typeface="+mn-cs"/>
              </a:rPr>
              <a:t> by Unknown Author is licensed under </a:t>
            </a:r>
            <a:r>
              <a:rPr kumimoji="0" lang="en-US" sz="900" b="0" i="0" u="none" strike="noStrike" kern="1200" cap="none" spc="0" normalizeH="0" baseline="0" noProof="0">
                <a:ln>
                  <a:noFill/>
                </a:ln>
                <a:solidFill>
                  <a:srgbClr val="676770"/>
                </a:solidFill>
                <a:effectLst/>
                <a:uLnTx/>
                <a:uFillTx/>
                <a:latin typeface="Segoe UI"/>
                <a:ea typeface="+mn-ea"/>
                <a:cs typeface="+mn-cs"/>
                <a:hlinkClick r:id="rId4" tooltip="https://creativecommons.org/licenses/by-sa/3.0/"/>
              </a:rPr>
              <a:t>CC BY-SA</a:t>
            </a:r>
            <a:endParaRPr kumimoji="0" lang="en-US" sz="900" b="0" i="0" u="none" strike="noStrike" kern="1200" cap="none" spc="0" normalizeH="0" baseline="0" noProof="0">
              <a:ln>
                <a:noFill/>
              </a:ln>
              <a:solidFill>
                <a:srgbClr val="676770"/>
              </a:solidFill>
              <a:effectLst/>
              <a:uLnTx/>
              <a:uFillTx/>
              <a:latin typeface="Segoe UI"/>
              <a:ea typeface="+mn-ea"/>
              <a:cs typeface="+mn-cs"/>
            </a:endParaRPr>
          </a:p>
        </p:txBody>
      </p:sp>
    </p:spTree>
    <p:extLst>
      <p:ext uri="{BB962C8B-B14F-4D97-AF65-F5344CB8AC3E}">
        <p14:creationId xmlns:p14="http://schemas.microsoft.com/office/powerpoint/2010/main" val="158477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My Background – Saul Dolgin</a:t>
            </a:r>
          </a:p>
        </p:txBody>
      </p:sp>
      <p:pic>
        <p:nvPicPr>
          <p:cNvPr id="17" name="Picture 16">
            <a:extLst>
              <a:ext uri="{FF2B5EF4-FFF2-40B4-BE49-F238E27FC236}">
                <a16:creationId xmlns:a16="http://schemas.microsoft.com/office/drawing/2014/main" id="{3FE03962-20B8-4836-8E1C-E36EF7768F5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5735" y="1102449"/>
            <a:ext cx="1704975" cy="1704975"/>
          </a:xfrm>
          <a:prstGeom prst="rect">
            <a:avLst/>
          </a:prstGeom>
        </p:spPr>
      </p:pic>
      <p:sp>
        <p:nvSpPr>
          <p:cNvPr id="21" name="TextBox 20">
            <a:extLst>
              <a:ext uri="{FF2B5EF4-FFF2-40B4-BE49-F238E27FC236}">
                <a16:creationId xmlns:a16="http://schemas.microsoft.com/office/drawing/2014/main" id="{C193BE85-516A-4C0F-96E4-9DE73BAE166E}"/>
              </a:ext>
            </a:extLst>
          </p:cNvPr>
          <p:cNvSpPr txBox="1"/>
          <p:nvPr/>
        </p:nvSpPr>
        <p:spPr>
          <a:xfrm>
            <a:off x="3415862" y="1030971"/>
            <a:ext cx="8313682" cy="2246769"/>
          </a:xfrm>
          <a:prstGeom prst="rect">
            <a:avLst/>
          </a:prstGeom>
          <a:noFill/>
        </p:spPr>
        <p:txBody>
          <a:bodyPr wrap="square">
            <a:spAutoFit/>
          </a:bodyPr>
          <a:lstStyle/>
          <a:p>
            <a:r>
              <a:rPr lang="en-US" sz="1400">
                <a:solidFill>
                  <a:schemeClr val="bg1"/>
                </a:solidFill>
              </a:rPr>
              <a:t>I have been helping organizations unlock technology value for more than 25 years. Most recently I am focused on cloud infrastructure &amp; DevOps processes with a tilt towards enabling "everything as code." Prior to launching on my consulting journey, I had been a software developer, release manager, enterprise architect, and IT director among other titles. My passion for all things Microsoft Azure have led me to earn 4x certification status with my goal being to never stop learning.</a:t>
            </a:r>
          </a:p>
          <a:p>
            <a:endParaRPr lang="en-US" sz="1400">
              <a:solidFill>
                <a:schemeClr val="bg1"/>
              </a:solidFill>
            </a:endParaRPr>
          </a:p>
          <a:p>
            <a:r>
              <a:rPr lang="en-US" sz="1400">
                <a:solidFill>
                  <a:schemeClr val="bg1"/>
                </a:solidFill>
              </a:rPr>
              <a:t>I have been writing code since early childhood, when the first family PC (an IBM PC 286) was brought into the home. I started out by hacking up public domain floppies from a local bookstore and have never looked back since then. I am grateful to have had known from those early days exactly what I wanted to build my career on... helping business do more with software. </a:t>
            </a:r>
          </a:p>
        </p:txBody>
      </p:sp>
      <p:sp>
        <p:nvSpPr>
          <p:cNvPr id="33" name="TextBox 32">
            <a:extLst>
              <a:ext uri="{FF2B5EF4-FFF2-40B4-BE49-F238E27FC236}">
                <a16:creationId xmlns:a16="http://schemas.microsoft.com/office/drawing/2014/main" id="{FBCB2AD9-0B7E-49D3-8213-33CBFB9F6C95}"/>
              </a:ext>
            </a:extLst>
          </p:cNvPr>
          <p:cNvSpPr txBox="1"/>
          <p:nvPr/>
        </p:nvSpPr>
        <p:spPr>
          <a:xfrm>
            <a:off x="3651005" y="3599794"/>
            <a:ext cx="5976469" cy="369332"/>
          </a:xfrm>
          <a:prstGeom prst="rect">
            <a:avLst/>
          </a:prstGeom>
          <a:noFill/>
        </p:spPr>
        <p:txBody>
          <a:bodyPr wrap="square">
            <a:spAutoFit/>
          </a:bodyPr>
          <a:lstStyle/>
          <a:p>
            <a:pPr marR="0" algn="l" rtl="0"/>
            <a:r>
              <a:rPr lang="en-US" sz="1800" b="1" i="0" u="none" strike="noStrike" baseline="0">
                <a:solidFill>
                  <a:schemeClr val="accent3"/>
                </a:solidFill>
                <a:latin typeface="Segoe UI" panose="020B0502040204020203" pitchFamily="34" charset="0"/>
              </a:rPr>
              <a:t>Experience – Highlights</a:t>
            </a:r>
            <a:endParaRPr lang="en-US" sz="1400" b="1" i="0" u="none" strike="noStrike" baseline="0">
              <a:solidFill>
                <a:schemeClr val="accent3"/>
              </a:solidFill>
              <a:latin typeface="Segoe UI" panose="020B0502040204020203" pitchFamily="34" charset="0"/>
            </a:endParaRPr>
          </a:p>
        </p:txBody>
      </p:sp>
      <p:sp>
        <p:nvSpPr>
          <p:cNvPr id="35" name="TextBox 34">
            <a:extLst>
              <a:ext uri="{FF2B5EF4-FFF2-40B4-BE49-F238E27FC236}">
                <a16:creationId xmlns:a16="http://schemas.microsoft.com/office/drawing/2014/main" id="{047988FA-5A99-4665-AECE-CA6B7CC4C1FF}"/>
              </a:ext>
            </a:extLst>
          </p:cNvPr>
          <p:cNvSpPr txBox="1"/>
          <p:nvPr/>
        </p:nvSpPr>
        <p:spPr>
          <a:xfrm>
            <a:off x="3615559" y="3988659"/>
            <a:ext cx="4328298" cy="1323439"/>
          </a:xfrm>
          <a:prstGeom prst="rect">
            <a:avLst/>
          </a:prstGeom>
          <a:noFill/>
        </p:spPr>
        <p:txBody>
          <a:bodyPr wrap="square">
            <a:spAutoFit/>
          </a:bodyPr>
          <a:lstStyle/>
          <a:p>
            <a:pPr marL="285750" marR="0" indent="-285750" algn="l" rtl="0">
              <a:buFont typeface="Arial" panose="020B0604020202020204" pitchFamily="34" charset="0"/>
              <a:buChar char="•"/>
            </a:pPr>
            <a:r>
              <a:rPr lang="en-US" sz="1600" i="0" u="none" strike="noStrike" kern="1200" baseline="0">
                <a:solidFill>
                  <a:schemeClr val="bg1"/>
                </a:solidFill>
                <a:latin typeface="Segoe UI" panose="020B0502040204020203" pitchFamily="34" charset="0"/>
              </a:rPr>
              <a:t>Azure Infrastructure &amp; DevOps Consultant</a:t>
            </a:r>
          </a:p>
          <a:p>
            <a:pPr marL="285750" marR="0" indent="-285750" algn="l" rtl="0">
              <a:buFont typeface="Arial" panose="020B0604020202020204" pitchFamily="34" charset="0"/>
              <a:buChar char="•"/>
            </a:pPr>
            <a:r>
              <a:rPr lang="en-US" sz="1600">
                <a:solidFill>
                  <a:schemeClr val="bg1"/>
                </a:solidFill>
                <a:latin typeface="Segoe UI" panose="020B0502040204020203" pitchFamily="34" charset="0"/>
              </a:rPr>
              <a:t>IT Director, Architecture &amp; Design</a:t>
            </a:r>
          </a:p>
          <a:p>
            <a:pPr marL="285750" marR="0" indent="-285750" algn="l" rtl="0">
              <a:buFont typeface="Arial" panose="020B0604020202020204" pitchFamily="34" charset="0"/>
              <a:buChar char="•"/>
            </a:pPr>
            <a:r>
              <a:rPr lang="en-US" sz="1600" i="0" u="none" strike="noStrike" kern="1200" baseline="0">
                <a:solidFill>
                  <a:schemeClr val="bg1"/>
                </a:solidFill>
                <a:latin typeface="Segoe UI" panose="020B0502040204020203" pitchFamily="34" charset="0"/>
              </a:rPr>
              <a:t>Enterprise Architect</a:t>
            </a:r>
          </a:p>
          <a:p>
            <a:pPr marL="285750" marR="0" indent="-285750" algn="l" rtl="0">
              <a:buFont typeface="Arial" panose="020B0604020202020204" pitchFamily="34" charset="0"/>
              <a:buChar char="•"/>
            </a:pPr>
            <a:r>
              <a:rPr lang="en-US" sz="1600" i="0" u="none" strike="noStrike" kern="1200" baseline="0">
                <a:solidFill>
                  <a:schemeClr val="bg1"/>
                </a:solidFill>
                <a:latin typeface="Segoe UI" panose="020B0502040204020203" pitchFamily="34" charset="0"/>
              </a:rPr>
              <a:t>Release Manager</a:t>
            </a:r>
          </a:p>
          <a:p>
            <a:pPr marL="285750" marR="0" indent="-285750" algn="l" rtl="0">
              <a:buFont typeface="Arial" panose="020B0604020202020204" pitchFamily="34" charset="0"/>
              <a:buChar char="•"/>
            </a:pPr>
            <a:r>
              <a:rPr lang="en-US" sz="1600">
                <a:solidFill>
                  <a:schemeClr val="bg1"/>
                </a:solidFill>
                <a:latin typeface="Segoe UI" panose="020B0502040204020203" pitchFamily="34" charset="0"/>
              </a:rPr>
              <a:t>Software Developer</a:t>
            </a:r>
            <a:endParaRPr lang="en-US" sz="1600" i="0" u="none" strike="noStrike" kern="1200" baseline="0">
              <a:solidFill>
                <a:schemeClr val="bg1"/>
              </a:solidFill>
              <a:latin typeface="Segoe UI" panose="020B0502040204020203" pitchFamily="34" charset="0"/>
            </a:endParaRPr>
          </a:p>
        </p:txBody>
      </p:sp>
      <p:sp>
        <p:nvSpPr>
          <p:cNvPr id="36" name="TextBox 35">
            <a:extLst>
              <a:ext uri="{FF2B5EF4-FFF2-40B4-BE49-F238E27FC236}">
                <a16:creationId xmlns:a16="http://schemas.microsoft.com/office/drawing/2014/main" id="{058CF3F5-B0AC-403C-841B-E079BB6DAA8E}"/>
              </a:ext>
            </a:extLst>
          </p:cNvPr>
          <p:cNvSpPr txBox="1"/>
          <p:nvPr/>
        </p:nvSpPr>
        <p:spPr>
          <a:xfrm>
            <a:off x="8399464" y="3599794"/>
            <a:ext cx="5962920" cy="369332"/>
          </a:xfrm>
          <a:prstGeom prst="rect">
            <a:avLst/>
          </a:prstGeom>
          <a:noFill/>
        </p:spPr>
        <p:txBody>
          <a:bodyPr wrap="square">
            <a:spAutoFit/>
          </a:bodyPr>
          <a:lstStyle/>
          <a:p>
            <a:pPr marR="0" algn="l" rtl="0"/>
            <a:r>
              <a:rPr lang="en-US" sz="1800" b="1" i="0" u="none" strike="noStrike" baseline="0">
                <a:solidFill>
                  <a:schemeClr val="accent3"/>
                </a:solidFill>
                <a:latin typeface="Segoe UI" panose="020B0502040204020203" pitchFamily="34" charset="0"/>
              </a:rPr>
              <a:t>Interests</a:t>
            </a:r>
            <a:endParaRPr lang="en-US" sz="1400" b="1" i="0" u="none" strike="noStrike" baseline="0">
              <a:solidFill>
                <a:schemeClr val="accent3"/>
              </a:solidFill>
              <a:latin typeface="Segoe UI" panose="020B0502040204020203" pitchFamily="34" charset="0"/>
            </a:endParaRPr>
          </a:p>
        </p:txBody>
      </p:sp>
      <p:sp>
        <p:nvSpPr>
          <p:cNvPr id="37" name="TextBox 36">
            <a:extLst>
              <a:ext uri="{FF2B5EF4-FFF2-40B4-BE49-F238E27FC236}">
                <a16:creationId xmlns:a16="http://schemas.microsoft.com/office/drawing/2014/main" id="{6322FDD5-D9AE-40D0-A80D-863D7712A44A}"/>
              </a:ext>
            </a:extLst>
          </p:cNvPr>
          <p:cNvSpPr txBox="1"/>
          <p:nvPr/>
        </p:nvSpPr>
        <p:spPr>
          <a:xfrm>
            <a:off x="8359998" y="3969126"/>
            <a:ext cx="4194605" cy="2062103"/>
          </a:xfrm>
          <a:prstGeom prst="rect">
            <a:avLst/>
          </a:prstGeom>
          <a:noFill/>
        </p:spPr>
        <p:txBody>
          <a:bodyPr wrap="square">
            <a:spAutoFit/>
          </a:bodyPr>
          <a:lstStyle/>
          <a:p>
            <a:pPr marL="285750" marR="0" indent="-285750" algn="l" rtl="0">
              <a:buFont typeface="Arial" panose="020B0604020202020204" pitchFamily="34" charset="0"/>
              <a:buChar char="•"/>
            </a:pPr>
            <a:r>
              <a:rPr lang="en-US" sz="1600" i="0" u="none" strike="noStrike" kern="1200" baseline="0">
                <a:solidFill>
                  <a:schemeClr val="bg1"/>
                </a:solidFill>
                <a:latin typeface="Segoe UI" panose="020B0502040204020203" pitchFamily="34" charset="0"/>
              </a:rPr>
              <a:t>My wife &amp; kids</a:t>
            </a:r>
          </a:p>
          <a:p>
            <a:pPr marL="285750" marR="0" indent="-285750" algn="l" rtl="0">
              <a:buFont typeface="Arial" panose="020B0604020202020204" pitchFamily="34" charset="0"/>
              <a:buChar char="•"/>
            </a:pPr>
            <a:r>
              <a:rPr lang="en-US" sz="1600">
                <a:solidFill>
                  <a:schemeClr val="bg1"/>
                </a:solidFill>
                <a:latin typeface="Segoe UI" panose="020B0502040204020203" pitchFamily="34" charset="0"/>
              </a:rPr>
              <a:t>Snorkeling</a:t>
            </a:r>
          </a:p>
          <a:p>
            <a:pPr marL="285750" marR="0" indent="-285750" algn="l" rtl="0">
              <a:buFont typeface="Arial" panose="020B0604020202020204" pitchFamily="34" charset="0"/>
              <a:buChar char="•"/>
            </a:pPr>
            <a:r>
              <a:rPr lang="en-US" sz="1600">
                <a:solidFill>
                  <a:schemeClr val="bg1"/>
                </a:solidFill>
                <a:latin typeface="Segoe UI" panose="020B0502040204020203" pitchFamily="34" charset="0"/>
              </a:rPr>
              <a:t>Beach sand</a:t>
            </a:r>
          </a:p>
          <a:p>
            <a:pPr marL="285750" marR="0" indent="-285750" algn="l" rtl="0">
              <a:buFont typeface="Arial" panose="020B0604020202020204" pitchFamily="34" charset="0"/>
              <a:buChar char="•"/>
            </a:pPr>
            <a:r>
              <a:rPr lang="en-US" sz="1600" i="0" u="none" strike="noStrike" kern="1200" baseline="0">
                <a:solidFill>
                  <a:schemeClr val="bg1"/>
                </a:solidFill>
                <a:latin typeface="Segoe UI" panose="020B0502040204020203" pitchFamily="34" charset="0"/>
              </a:rPr>
              <a:t>Cycling /</a:t>
            </a:r>
            <a:r>
              <a:rPr lang="en-US" sz="1600">
                <a:solidFill>
                  <a:schemeClr val="bg1"/>
                </a:solidFill>
                <a:latin typeface="Segoe UI" panose="020B0502040204020203" pitchFamily="34" charset="0"/>
              </a:rPr>
              <a:t> e-bikes</a:t>
            </a:r>
          </a:p>
          <a:p>
            <a:pPr marL="285750" marR="0" indent="-285750" algn="l" rtl="0">
              <a:buFont typeface="Arial" panose="020B0604020202020204" pitchFamily="34" charset="0"/>
              <a:buChar char="•"/>
            </a:pPr>
            <a:r>
              <a:rPr lang="en-US" sz="1600">
                <a:solidFill>
                  <a:schemeClr val="bg1"/>
                </a:solidFill>
                <a:latin typeface="Segoe UI" panose="020B0502040204020203" pitchFamily="34" charset="0"/>
              </a:rPr>
              <a:t>Learning &amp; helping others learn</a:t>
            </a:r>
          </a:p>
          <a:p>
            <a:pPr marR="0" algn="l" rtl="0"/>
            <a:endParaRPr lang="en-US" sz="1600">
              <a:solidFill>
                <a:schemeClr val="bg1"/>
              </a:solidFill>
              <a:latin typeface="Segoe UI" panose="020B0502040204020203" pitchFamily="34" charset="0"/>
            </a:endParaRPr>
          </a:p>
          <a:p>
            <a:pPr marL="285750" marR="0" indent="-285750" algn="l" rtl="0">
              <a:buFont typeface="Arial" panose="020B0604020202020204" pitchFamily="34" charset="0"/>
              <a:buChar char="•"/>
            </a:pPr>
            <a:endParaRPr lang="en-US" sz="1600">
              <a:solidFill>
                <a:schemeClr val="bg1"/>
              </a:solidFill>
              <a:latin typeface="Segoe UI" panose="020B0502040204020203" pitchFamily="34" charset="0"/>
            </a:endParaRPr>
          </a:p>
          <a:p>
            <a:pPr marL="285750" marR="0" indent="-285750" algn="l" rtl="0">
              <a:buFont typeface="Arial" panose="020B0604020202020204" pitchFamily="34" charset="0"/>
              <a:buChar char="•"/>
            </a:pPr>
            <a:endParaRPr lang="en-US" sz="1600" i="0" u="none" strike="noStrike" kern="1200" baseline="0">
              <a:solidFill>
                <a:schemeClr val="bg1"/>
              </a:solidFill>
              <a:latin typeface="Segoe UI" panose="020B0502040204020203" pitchFamily="34" charset="0"/>
            </a:endParaRPr>
          </a:p>
        </p:txBody>
      </p:sp>
      <p:sp>
        <p:nvSpPr>
          <p:cNvPr id="38" name="TextBox 37">
            <a:extLst>
              <a:ext uri="{FF2B5EF4-FFF2-40B4-BE49-F238E27FC236}">
                <a16:creationId xmlns:a16="http://schemas.microsoft.com/office/drawing/2014/main" id="{1BEAE2F0-5CB8-49FF-8D52-D3F1C569606A}"/>
              </a:ext>
            </a:extLst>
          </p:cNvPr>
          <p:cNvSpPr txBox="1"/>
          <p:nvPr/>
        </p:nvSpPr>
        <p:spPr>
          <a:xfrm>
            <a:off x="294289" y="3036030"/>
            <a:ext cx="6096000" cy="369332"/>
          </a:xfrm>
          <a:prstGeom prst="rect">
            <a:avLst/>
          </a:prstGeom>
          <a:noFill/>
        </p:spPr>
        <p:txBody>
          <a:bodyPr wrap="square">
            <a:spAutoFit/>
          </a:bodyPr>
          <a:lstStyle/>
          <a:p>
            <a:pPr marR="0" algn="l" rtl="0"/>
            <a:r>
              <a:rPr lang="en-US" sz="1800" b="1" i="0" u="none" strike="noStrike" baseline="0">
                <a:solidFill>
                  <a:schemeClr val="accent3"/>
                </a:solidFill>
                <a:latin typeface="Segoe UI" panose="020B0502040204020203" pitchFamily="34" charset="0"/>
              </a:rPr>
              <a:t>Certifications</a:t>
            </a:r>
            <a:endParaRPr lang="en-US" sz="1400" b="1" i="0" u="none" strike="noStrike" baseline="0">
              <a:solidFill>
                <a:schemeClr val="accent3"/>
              </a:solidFill>
              <a:latin typeface="Segoe UI" panose="020B0502040204020203" pitchFamily="34" charset="0"/>
            </a:endParaRPr>
          </a:p>
        </p:txBody>
      </p:sp>
      <p:sp>
        <p:nvSpPr>
          <p:cNvPr id="44" name="TextBox 43">
            <a:extLst>
              <a:ext uri="{FF2B5EF4-FFF2-40B4-BE49-F238E27FC236}">
                <a16:creationId xmlns:a16="http://schemas.microsoft.com/office/drawing/2014/main" id="{2C9275F8-644D-4015-AE4C-E89811E4A2D4}"/>
              </a:ext>
            </a:extLst>
          </p:cNvPr>
          <p:cNvSpPr txBox="1"/>
          <p:nvPr/>
        </p:nvSpPr>
        <p:spPr>
          <a:xfrm>
            <a:off x="304798" y="3426393"/>
            <a:ext cx="3527205" cy="830997"/>
          </a:xfrm>
          <a:prstGeom prst="rect">
            <a:avLst/>
          </a:prstGeom>
          <a:noFill/>
        </p:spPr>
        <p:txBody>
          <a:bodyPr wrap="square">
            <a:spAutoFit/>
          </a:bodyPr>
          <a:lstStyle/>
          <a:p>
            <a:r>
              <a:rPr lang="en-US" sz="1200">
                <a:solidFill>
                  <a:schemeClr val="bg1"/>
                </a:solidFill>
              </a:rPr>
              <a:t>AZ-400: Azure DevOps Engineer Expert</a:t>
            </a:r>
          </a:p>
          <a:p>
            <a:r>
              <a:rPr lang="en-US" sz="1200">
                <a:solidFill>
                  <a:schemeClr val="bg1"/>
                </a:solidFill>
              </a:rPr>
              <a:t>AZ-500: Azure Security Engineer Associate</a:t>
            </a:r>
          </a:p>
          <a:p>
            <a:r>
              <a:rPr lang="en-US" sz="1200">
                <a:solidFill>
                  <a:schemeClr val="bg1"/>
                </a:solidFill>
              </a:rPr>
              <a:t>AZ-204: Azure Developer Associate</a:t>
            </a:r>
          </a:p>
          <a:p>
            <a:r>
              <a:rPr lang="en-US" sz="1200">
                <a:solidFill>
                  <a:schemeClr val="bg1"/>
                </a:solidFill>
              </a:rPr>
              <a:t>AZ-104: Azure Administrator Associate</a:t>
            </a:r>
          </a:p>
        </p:txBody>
      </p:sp>
      <p:sp>
        <p:nvSpPr>
          <p:cNvPr id="45" name="TextBox 44">
            <a:extLst>
              <a:ext uri="{FF2B5EF4-FFF2-40B4-BE49-F238E27FC236}">
                <a16:creationId xmlns:a16="http://schemas.microsoft.com/office/drawing/2014/main" id="{3458B90F-D1C5-4646-8BFC-7F7080B1F133}"/>
              </a:ext>
            </a:extLst>
          </p:cNvPr>
          <p:cNvSpPr txBox="1"/>
          <p:nvPr/>
        </p:nvSpPr>
        <p:spPr>
          <a:xfrm>
            <a:off x="294289" y="4344176"/>
            <a:ext cx="3121573" cy="369332"/>
          </a:xfrm>
          <a:prstGeom prst="rect">
            <a:avLst/>
          </a:prstGeom>
          <a:noFill/>
        </p:spPr>
        <p:txBody>
          <a:bodyPr wrap="square">
            <a:spAutoFit/>
          </a:bodyPr>
          <a:lstStyle/>
          <a:p>
            <a:pPr marR="0" algn="l" rtl="0"/>
            <a:r>
              <a:rPr lang="en-US" sz="1800" b="1" i="0" u="none" strike="noStrike" baseline="0">
                <a:solidFill>
                  <a:schemeClr val="accent3"/>
                </a:solidFill>
                <a:latin typeface="Segoe UI" panose="020B0502040204020203" pitchFamily="34" charset="0"/>
              </a:rPr>
              <a:t>Skills</a:t>
            </a:r>
            <a:endParaRPr lang="en-US" sz="1400" b="1" i="0" u="none" strike="noStrike" baseline="0">
              <a:solidFill>
                <a:schemeClr val="accent3"/>
              </a:solidFill>
              <a:latin typeface="Segoe UI" panose="020B0502040204020203" pitchFamily="34" charset="0"/>
            </a:endParaRPr>
          </a:p>
        </p:txBody>
      </p:sp>
      <p:sp>
        <p:nvSpPr>
          <p:cNvPr id="46" name="TextBox 45">
            <a:extLst>
              <a:ext uri="{FF2B5EF4-FFF2-40B4-BE49-F238E27FC236}">
                <a16:creationId xmlns:a16="http://schemas.microsoft.com/office/drawing/2014/main" id="{2E2DDC00-06EB-431D-96AD-6CAB6119EECE}"/>
              </a:ext>
            </a:extLst>
          </p:cNvPr>
          <p:cNvSpPr txBox="1"/>
          <p:nvPr/>
        </p:nvSpPr>
        <p:spPr>
          <a:xfrm>
            <a:off x="294289" y="4736417"/>
            <a:ext cx="3527205" cy="1384995"/>
          </a:xfrm>
          <a:prstGeom prst="rect">
            <a:avLst/>
          </a:prstGeom>
          <a:noFill/>
        </p:spPr>
        <p:txBody>
          <a:bodyPr wrap="square">
            <a:spAutoFit/>
          </a:bodyPr>
          <a:lstStyle/>
          <a:p>
            <a:r>
              <a:rPr lang="en-US" sz="1200">
                <a:solidFill>
                  <a:schemeClr val="bg1"/>
                </a:solidFill>
              </a:rPr>
              <a:t>Coaching &amp; Training</a:t>
            </a:r>
          </a:p>
          <a:p>
            <a:r>
              <a:rPr lang="en-US" sz="1200">
                <a:solidFill>
                  <a:schemeClr val="bg1"/>
                </a:solidFill>
              </a:rPr>
              <a:t>Team Leadership</a:t>
            </a:r>
          </a:p>
          <a:p>
            <a:r>
              <a:rPr lang="en-US" sz="1200">
                <a:solidFill>
                  <a:schemeClr val="bg1"/>
                </a:solidFill>
              </a:rPr>
              <a:t>Azure DevOps</a:t>
            </a:r>
          </a:p>
          <a:p>
            <a:r>
              <a:rPr lang="en-US" sz="1200">
                <a:solidFill>
                  <a:schemeClr val="bg1"/>
                </a:solidFill>
              </a:rPr>
              <a:t>Agile Methodologies</a:t>
            </a:r>
          </a:p>
          <a:p>
            <a:r>
              <a:rPr lang="en-US" sz="1200">
                <a:solidFill>
                  <a:schemeClr val="bg1"/>
                </a:solidFill>
              </a:rPr>
              <a:t>Software Architecture</a:t>
            </a:r>
          </a:p>
          <a:p>
            <a:r>
              <a:rPr lang="en-US" sz="1200">
                <a:solidFill>
                  <a:schemeClr val="bg1"/>
                </a:solidFill>
              </a:rPr>
              <a:t>Infrastructure as Code </a:t>
            </a:r>
          </a:p>
          <a:p>
            <a:r>
              <a:rPr lang="en-US" sz="1200">
                <a:solidFill>
                  <a:schemeClr val="bg1"/>
                </a:solidFill>
              </a:rPr>
              <a:t>Data Center Migration</a:t>
            </a:r>
          </a:p>
        </p:txBody>
      </p:sp>
    </p:spTree>
    <p:extLst>
      <p:ext uri="{BB962C8B-B14F-4D97-AF65-F5344CB8AC3E}">
        <p14:creationId xmlns:p14="http://schemas.microsoft.com/office/powerpoint/2010/main" val="2727524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0CC8B948-6128-4A5C-ABF8-B370A1AFD6B6}"/>
              </a:ext>
            </a:extLst>
          </p:cNvPr>
          <p:cNvSpPr txBox="1">
            <a:spLocks/>
          </p:cNvSpPr>
          <p:nvPr/>
        </p:nvSpPr>
        <p:spPr>
          <a:xfrm>
            <a:off x="426423" y="351925"/>
            <a:ext cx="11306469" cy="415628"/>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solidFill>
                  <a:schemeClr val="bg1"/>
                </a:solidFill>
              </a:rPr>
              <a:t>DevOps at Microsoft</a:t>
            </a:r>
          </a:p>
        </p:txBody>
      </p:sp>
      <p:sp>
        <p:nvSpPr>
          <p:cNvPr id="34" name="Rectangle 33">
            <a:extLst>
              <a:ext uri="{FF2B5EF4-FFF2-40B4-BE49-F238E27FC236}">
                <a16:creationId xmlns:a16="http://schemas.microsoft.com/office/drawing/2014/main" id="{8D04A02F-FB52-4ED2-B2EE-4805C24E8AE3}"/>
              </a:ext>
            </a:extLst>
          </p:cNvPr>
          <p:cNvSpPr/>
          <p:nvPr/>
        </p:nvSpPr>
        <p:spPr>
          <a:xfrm>
            <a:off x="426423" y="800639"/>
            <a:ext cx="11336039" cy="392245"/>
          </a:xfrm>
          <a:prstGeom prst="rect">
            <a:avLst/>
          </a:prstGeom>
        </p:spPr>
        <p:txBody>
          <a:bodyPr wrap="square" lIns="0" rIns="0">
            <a:spAutoFit/>
          </a:bodyPr>
          <a:lstStyle/>
          <a:p>
            <a:r>
              <a:rPr lang="en-US" sz="1961" kern="0">
                <a:solidFill>
                  <a:schemeClr val="bg1"/>
                </a:solidFill>
                <a:cs typeface="Segoe UI Semilight" panose="020B0402040204020203" pitchFamily="34" charset="0"/>
              </a:rPr>
              <a:t>Azure DevOps is the toolchain of choice for Microsoft engineering with over 100,000 internal users</a:t>
            </a:r>
            <a:endParaRPr lang="en-US" sz="1961">
              <a:solidFill>
                <a:schemeClr val="bg1"/>
              </a:solidFill>
            </a:endParaRPr>
          </a:p>
        </p:txBody>
      </p:sp>
      <p:grpSp>
        <p:nvGrpSpPr>
          <p:cNvPr id="35" name="Group 34">
            <a:extLst>
              <a:ext uri="{FF2B5EF4-FFF2-40B4-BE49-F238E27FC236}">
                <a16:creationId xmlns:a16="http://schemas.microsoft.com/office/drawing/2014/main" id="{61B8537E-B576-4B50-B76D-2205D70BF05B}"/>
              </a:ext>
            </a:extLst>
          </p:cNvPr>
          <p:cNvGrpSpPr/>
          <p:nvPr/>
        </p:nvGrpSpPr>
        <p:grpSpPr>
          <a:xfrm>
            <a:off x="426423" y="1452215"/>
            <a:ext cx="5500162" cy="420037"/>
            <a:chOff x="8602913" y="6327836"/>
            <a:chExt cx="5610452" cy="428460"/>
          </a:xfrm>
        </p:grpSpPr>
        <p:sp>
          <p:nvSpPr>
            <p:cNvPr id="36" name="Text Placeholder 3">
              <a:extLst>
                <a:ext uri="{FF2B5EF4-FFF2-40B4-BE49-F238E27FC236}">
                  <a16:creationId xmlns:a16="http://schemas.microsoft.com/office/drawing/2014/main" id="{C8F5FF7B-BADD-4EF7-B3B6-7BBFC0943AA6}"/>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chemeClr val="bg1"/>
                  </a:solidFill>
                  <a:latin typeface="Segoe UI Semibold" panose="020B0702040204020203" pitchFamily="34" charset="0"/>
                  <a:cs typeface="Segoe UI Semibold" panose="020B0702040204020203" pitchFamily="34" charset="0"/>
                </a:rPr>
                <a:t>https://aka.ms/DevOpsAtMicrosoft</a:t>
              </a:r>
            </a:p>
          </p:txBody>
        </p:sp>
        <p:sp>
          <p:nvSpPr>
            <p:cNvPr id="37" name="Oval 36">
              <a:extLst>
                <a:ext uri="{FF2B5EF4-FFF2-40B4-BE49-F238E27FC236}">
                  <a16:creationId xmlns:a16="http://schemas.microsoft.com/office/drawing/2014/main" id="{DF69F924-00AC-4939-949F-703DB39B9C3A}"/>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chemeClr val="tx2"/>
                </a:solidFill>
                <a:latin typeface="Segoe UI"/>
                <a:ea typeface="Segoe UI" pitchFamily="34" charset="0"/>
                <a:cs typeface="Segoe UI" pitchFamily="34" charset="0"/>
              </a:endParaRPr>
            </a:p>
          </p:txBody>
        </p:sp>
      </p:grpSp>
      <p:pic>
        <p:nvPicPr>
          <p:cNvPr id="39" name="Picture 38">
            <a:extLst>
              <a:ext uri="{FF2B5EF4-FFF2-40B4-BE49-F238E27FC236}">
                <a16:creationId xmlns:a16="http://schemas.microsoft.com/office/drawing/2014/main" id="{21252A7A-4042-4BF4-B382-7F6031A648FB}"/>
              </a:ext>
            </a:extLst>
          </p:cNvPr>
          <p:cNvPicPr>
            <a:picLocks noChangeAspect="1"/>
          </p:cNvPicPr>
          <p:nvPr/>
        </p:nvPicPr>
        <p:blipFill>
          <a:blip r:embed="rId3"/>
          <a:stretch>
            <a:fillRect/>
          </a:stretch>
        </p:blipFill>
        <p:spPr>
          <a:xfrm>
            <a:off x="1169554" y="1872252"/>
            <a:ext cx="9987973" cy="3721325"/>
          </a:xfrm>
          <a:prstGeom prst="rect">
            <a:avLst/>
          </a:prstGeom>
        </p:spPr>
      </p:pic>
      <p:sp>
        <p:nvSpPr>
          <p:cNvPr id="40" name="TextBox 39">
            <a:extLst>
              <a:ext uri="{FF2B5EF4-FFF2-40B4-BE49-F238E27FC236}">
                <a16:creationId xmlns:a16="http://schemas.microsoft.com/office/drawing/2014/main" id="{C49DD4AB-DF18-4509-8D64-E14E08450290}"/>
              </a:ext>
            </a:extLst>
          </p:cNvPr>
          <p:cNvSpPr txBox="1"/>
          <p:nvPr/>
        </p:nvSpPr>
        <p:spPr>
          <a:xfrm>
            <a:off x="5596950" y="5650814"/>
            <a:ext cx="5560577" cy="248925"/>
          </a:xfrm>
          <a:prstGeom prst="rect">
            <a:avLst/>
          </a:prstGeom>
          <a:noFill/>
        </p:spPr>
        <p:txBody>
          <a:bodyPr wrap="square" rtlCol="0">
            <a:spAutoFit/>
          </a:bodyPr>
          <a:lstStyle/>
          <a:p>
            <a:pPr algn="r"/>
            <a:r>
              <a:rPr lang="en-GB" sz="1029">
                <a:solidFill>
                  <a:schemeClr val="bg1"/>
                </a:solidFill>
              </a:rPr>
              <a:t>Data: Internal Microsoft engineering system activity, March 2019</a:t>
            </a:r>
            <a:endParaRPr lang="en-US" sz="1029">
              <a:solidFill>
                <a:schemeClr val="bg1"/>
              </a:solidFill>
            </a:endParaRPr>
          </a:p>
        </p:txBody>
      </p:sp>
    </p:spTree>
    <p:extLst>
      <p:ext uri="{BB962C8B-B14F-4D97-AF65-F5344CB8AC3E}">
        <p14:creationId xmlns:p14="http://schemas.microsoft.com/office/powerpoint/2010/main" val="825646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Best Practices – Agile Culture</a:t>
            </a:r>
          </a:p>
        </p:txBody>
      </p:sp>
      <p:sp>
        <p:nvSpPr>
          <p:cNvPr id="10" name="Text Placeholder 9">
            <a:extLst>
              <a:ext uri="{FF2B5EF4-FFF2-40B4-BE49-F238E27FC236}">
                <a16:creationId xmlns:a16="http://schemas.microsoft.com/office/drawing/2014/main" id="{0DF14BDB-6C48-4426-877D-D17842E1DE77}"/>
              </a:ext>
            </a:extLst>
          </p:cNvPr>
          <p:cNvSpPr>
            <a:spLocks noGrp="1"/>
          </p:cNvSpPr>
          <p:nvPr>
            <p:ph type="body" sz="quarter" idx="14"/>
          </p:nvPr>
        </p:nvSpPr>
        <p:spPr>
          <a:xfrm>
            <a:off x="555734" y="1200202"/>
            <a:ext cx="11080530" cy="351789"/>
          </a:xfrm>
        </p:spPr>
        <p:txBody>
          <a:bodyPr/>
          <a:lstStyle/>
          <a:p>
            <a:pPr>
              <a:defRPr/>
            </a:pPr>
            <a:r>
              <a:rPr lang="en-US"/>
              <a:t>Two obligations to consider…</a:t>
            </a:r>
            <a:endParaRPr lang="en-US" sz="2000">
              <a:solidFill>
                <a:schemeClr val="bg1"/>
              </a:solidFill>
              <a:cs typeface="Arial"/>
            </a:endParaRPr>
          </a:p>
          <a:p>
            <a:pPr marL="285750" indent="-285750">
              <a:buFont typeface="Arial" panose="020B0604020202020204" pitchFamily="34" charset="0"/>
              <a:buChar char="•"/>
            </a:pPr>
            <a:endParaRPr lang="en-US" sz="2000">
              <a:solidFill>
                <a:schemeClr val="bg1"/>
              </a:solidFill>
              <a:cs typeface="Arial"/>
            </a:endParaRPr>
          </a:p>
        </p:txBody>
      </p:sp>
      <p:sp>
        <p:nvSpPr>
          <p:cNvPr id="2" name="TextBox 1">
            <a:extLst>
              <a:ext uri="{FF2B5EF4-FFF2-40B4-BE49-F238E27FC236}">
                <a16:creationId xmlns:a16="http://schemas.microsoft.com/office/drawing/2014/main" id="{9BB0C267-C66F-438E-BCB5-EE39D23099A2}"/>
              </a:ext>
            </a:extLst>
          </p:cNvPr>
          <p:cNvSpPr txBox="1"/>
          <p:nvPr/>
        </p:nvSpPr>
        <p:spPr>
          <a:xfrm>
            <a:off x="844061" y="1598883"/>
            <a:ext cx="10155115" cy="872034"/>
          </a:xfrm>
          <a:prstGeom prst="rect">
            <a:avLst/>
          </a:prstGeom>
          <a:noFill/>
        </p:spPr>
        <p:txBody>
          <a:bodyPr wrap="square" numCol="1" rtlCol="0">
            <a:spAutoFit/>
          </a:bodyPr>
          <a:lstStyle/>
          <a:p>
            <a:pPr marL="342900" indent="-342900">
              <a:lnSpc>
                <a:spcPct val="150000"/>
              </a:lnSpc>
              <a:buFont typeface="+mj-lt"/>
              <a:buAutoNum type="arabicPeriod"/>
            </a:pPr>
            <a:r>
              <a:rPr lang="en-US">
                <a:solidFill>
                  <a:schemeClr val="bg1"/>
                </a:solidFill>
                <a:cs typeface="Arial"/>
              </a:rPr>
              <a:t>Creating alignment across the enterprise</a:t>
            </a:r>
          </a:p>
          <a:p>
            <a:pPr marL="342900" indent="-342900">
              <a:lnSpc>
                <a:spcPct val="150000"/>
              </a:lnSpc>
              <a:buFont typeface="+mj-lt"/>
              <a:buAutoNum type="arabicPeriod"/>
            </a:pPr>
            <a:r>
              <a:rPr lang="en-US">
                <a:solidFill>
                  <a:schemeClr val="bg1"/>
                </a:solidFill>
                <a:cs typeface="Arial"/>
              </a:rPr>
              <a:t>Supporting team autonomy</a:t>
            </a:r>
          </a:p>
        </p:txBody>
      </p:sp>
      <p:sp>
        <p:nvSpPr>
          <p:cNvPr id="12" name="Text Placeholder 9">
            <a:extLst>
              <a:ext uri="{FF2B5EF4-FFF2-40B4-BE49-F238E27FC236}">
                <a16:creationId xmlns:a16="http://schemas.microsoft.com/office/drawing/2014/main" id="{9EB19764-ED82-48F8-886D-A8DE02F0159D}"/>
              </a:ext>
            </a:extLst>
          </p:cNvPr>
          <p:cNvSpPr txBox="1">
            <a:spLocks/>
          </p:cNvSpPr>
          <p:nvPr/>
        </p:nvSpPr>
        <p:spPr>
          <a:xfrm>
            <a:off x="555734" y="5300144"/>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a:solidFill>
                  <a:schemeClr val="bg1"/>
                </a:solidFill>
              </a:rPr>
              <a:t>Setup the tool to address each area above &amp; maximize alignment balanced with team autonomy</a:t>
            </a:r>
            <a:endParaRPr lang="en-US" sz="1600" i="1">
              <a:solidFill>
                <a:schemeClr val="bg1"/>
              </a:solidFill>
              <a:cs typeface="Arial"/>
            </a:endParaRPr>
          </a:p>
        </p:txBody>
      </p:sp>
      <p:sp>
        <p:nvSpPr>
          <p:cNvPr id="6" name="TextBox 5">
            <a:extLst>
              <a:ext uri="{FF2B5EF4-FFF2-40B4-BE49-F238E27FC236}">
                <a16:creationId xmlns:a16="http://schemas.microsoft.com/office/drawing/2014/main" id="{CFBE6F88-1FB1-4AE8-8D5E-F5065FFDC47F}"/>
              </a:ext>
            </a:extLst>
          </p:cNvPr>
          <p:cNvSpPr txBox="1"/>
          <p:nvPr/>
        </p:nvSpPr>
        <p:spPr>
          <a:xfrm>
            <a:off x="844060" y="2861048"/>
            <a:ext cx="10155115" cy="1287532"/>
          </a:xfrm>
          <a:prstGeom prst="rect">
            <a:avLst/>
          </a:prstGeom>
          <a:noFill/>
        </p:spPr>
        <p:txBody>
          <a:bodyPr wrap="square" numCol="2" rtlCol="0">
            <a:spAutoFit/>
          </a:bodyPr>
          <a:lstStyle/>
          <a:p>
            <a:pPr marL="285750" indent="-285750">
              <a:lnSpc>
                <a:spcPct val="150000"/>
              </a:lnSpc>
              <a:buFont typeface="Arial" panose="020B0604020202020204" pitchFamily="34" charset="0"/>
              <a:buChar char="•"/>
            </a:pPr>
            <a:r>
              <a:rPr lang="en-US">
                <a:solidFill>
                  <a:schemeClr val="bg1"/>
                </a:solidFill>
                <a:cs typeface="Arial"/>
              </a:rPr>
              <a:t>Product Vision</a:t>
            </a:r>
          </a:p>
          <a:p>
            <a:pPr marL="285750" indent="-285750">
              <a:lnSpc>
                <a:spcPct val="150000"/>
              </a:lnSpc>
              <a:buFont typeface="Arial" panose="020B0604020202020204" pitchFamily="34" charset="0"/>
              <a:buChar char="•"/>
            </a:pPr>
            <a:r>
              <a:rPr lang="en-US">
                <a:solidFill>
                  <a:schemeClr val="bg1"/>
                </a:solidFill>
                <a:cs typeface="Arial"/>
              </a:rPr>
              <a:t>Team Structure</a:t>
            </a:r>
          </a:p>
          <a:p>
            <a:pPr marL="285750" indent="-285750">
              <a:lnSpc>
                <a:spcPct val="150000"/>
              </a:lnSpc>
              <a:buFont typeface="Arial" panose="020B0604020202020204" pitchFamily="34" charset="0"/>
              <a:buChar char="•"/>
            </a:pPr>
            <a:r>
              <a:rPr lang="en-US">
                <a:solidFill>
                  <a:schemeClr val="bg1"/>
                </a:solidFill>
                <a:cs typeface="Arial"/>
              </a:rPr>
              <a:t>Development Cadence</a:t>
            </a:r>
          </a:p>
          <a:p>
            <a:pPr marL="285750" indent="-285750">
              <a:lnSpc>
                <a:spcPct val="150000"/>
              </a:lnSpc>
              <a:buFont typeface="Arial" panose="020B0604020202020204" pitchFamily="34" charset="0"/>
              <a:buChar char="•"/>
            </a:pPr>
            <a:r>
              <a:rPr lang="en-US">
                <a:solidFill>
                  <a:schemeClr val="bg1"/>
                </a:solidFill>
                <a:cs typeface="Arial"/>
              </a:rPr>
              <a:t>Communication Cadence</a:t>
            </a:r>
          </a:p>
          <a:p>
            <a:pPr marL="285750" indent="-285750">
              <a:lnSpc>
                <a:spcPct val="150000"/>
              </a:lnSpc>
              <a:buFont typeface="Arial" panose="020B0604020202020204" pitchFamily="34" charset="0"/>
              <a:buChar char="•"/>
            </a:pPr>
            <a:r>
              <a:rPr lang="en-US">
                <a:solidFill>
                  <a:schemeClr val="bg1"/>
                </a:solidFill>
                <a:cs typeface="Arial"/>
              </a:rPr>
              <a:t>Quality</a:t>
            </a:r>
          </a:p>
          <a:p>
            <a:pPr marL="285750" indent="-285750">
              <a:lnSpc>
                <a:spcPct val="150000"/>
              </a:lnSpc>
              <a:buFont typeface="Arial" panose="020B0604020202020204" pitchFamily="34" charset="0"/>
              <a:buChar char="•"/>
            </a:pPr>
            <a:r>
              <a:rPr lang="en-US">
                <a:solidFill>
                  <a:schemeClr val="bg1"/>
                </a:solidFill>
                <a:cs typeface="Arial"/>
              </a:rPr>
              <a:t>Manage Risk / Track Work</a:t>
            </a:r>
          </a:p>
        </p:txBody>
      </p:sp>
    </p:spTree>
    <p:extLst>
      <p:ext uri="{BB962C8B-B14F-4D97-AF65-F5344CB8AC3E}">
        <p14:creationId xmlns:p14="http://schemas.microsoft.com/office/powerpoint/2010/main" val="4080215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Best Practices – Agile Tools</a:t>
            </a:r>
          </a:p>
        </p:txBody>
      </p:sp>
      <p:sp>
        <p:nvSpPr>
          <p:cNvPr id="10" name="Text Placeholder 9">
            <a:extLst>
              <a:ext uri="{FF2B5EF4-FFF2-40B4-BE49-F238E27FC236}">
                <a16:creationId xmlns:a16="http://schemas.microsoft.com/office/drawing/2014/main" id="{0DF14BDB-6C48-4426-877D-D17842E1DE77}"/>
              </a:ext>
            </a:extLst>
          </p:cNvPr>
          <p:cNvSpPr>
            <a:spLocks noGrp="1"/>
          </p:cNvSpPr>
          <p:nvPr>
            <p:ph type="body" sz="quarter" idx="14"/>
          </p:nvPr>
        </p:nvSpPr>
        <p:spPr>
          <a:xfrm>
            <a:off x="555734" y="1200202"/>
            <a:ext cx="11080530" cy="351789"/>
          </a:xfrm>
        </p:spPr>
        <p:txBody>
          <a:bodyPr/>
          <a:lstStyle/>
          <a:p>
            <a:pPr>
              <a:defRPr/>
            </a:pPr>
            <a:r>
              <a:rPr lang="en-US"/>
              <a:t>Preferences vs. Best Practices</a:t>
            </a:r>
            <a:endParaRPr lang="en-US" sz="2000">
              <a:solidFill>
                <a:schemeClr val="bg1"/>
              </a:solidFill>
              <a:cs typeface="Arial"/>
            </a:endParaRPr>
          </a:p>
          <a:p>
            <a:pPr marL="285750" indent="-285750">
              <a:buFont typeface="Arial" panose="020B0604020202020204" pitchFamily="34" charset="0"/>
              <a:buChar char="•"/>
            </a:pPr>
            <a:endParaRPr lang="en-US" sz="2000">
              <a:solidFill>
                <a:schemeClr val="bg1"/>
              </a:solidFill>
              <a:cs typeface="Arial"/>
            </a:endParaRPr>
          </a:p>
        </p:txBody>
      </p:sp>
      <p:sp>
        <p:nvSpPr>
          <p:cNvPr id="2" name="TextBox 1">
            <a:extLst>
              <a:ext uri="{FF2B5EF4-FFF2-40B4-BE49-F238E27FC236}">
                <a16:creationId xmlns:a16="http://schemas.microsoft.com/office/drawing/2014/main" id="{9BB0C267-C66F-438E-BCB5-EE39D23099A2}"/>
              </a:ext>
            </a:extLst>
          </p:cNvPr>
          <p:cNvSpPr txBox="1"/>
          <p:nvPr/>
        </p:nvSpPr>
        <p:spPr>
          <a:xfrm>
            <a:off x="844061" y="1598883"/>
            <a:ext cx="10155115" cy="4196020"/>
          </a:xfrm>
          <a:prstGeom prst="rect">
            <a:avLst/>
          </a:prstGeom>
          <a:noFill/>
        </p:spPr>
        <p:txBody>
          <a:bodyPr wrap="square" numCol="1" rtlCol="0">
            <a:spAutoFit/>
          </a:bodyPr>
          <a:lstStyle/>
          <a:p>
            <a:pPr>
              <a:lnSpc>
                <a:spcPct val="150000"/>
              </a:lnSpc>
            </a:pPr>
            <a:r>
              <a:rPr lang="en-US">
                <a:solidFill>
                  <a:schemeClr val="bg1"/>
                </a:solidFill>
                <a:cs typeface="Arial"/>
              </a:rPr>
              <a:t>Preference: How individuals prefer to use the tool with little difference in meeting our goals.</a:t>
            </a:r>
          </a:p>
          <a:p>
            <a:pPr>
              <a:lnSpc>
                <a:spcPct val="150000"/>
              </a:lnSpc>
            </a:pPr>
            <a:r>
              <a:rPr lang="en-US">
                <a:solidFill>
                  <a:schemeClr val="bg1"/>
                </a:solidFill>
                <a:cs typeface="Arial"/>
              </a:rPr>
              <a:t>Best Practice: More than preference, the </a:t>
            </a:r>
            <a:r>
              <a:rPr lang="en-US" u="sng">
                <a:solidFill>
                  <a:schemeClr val="bg1"/>
                </a:solidFill>
                <a:cs typeface="Arial"/>
              </a:rPr>
              <a:t>best way</a:t>
            </a:r>
            <a:r>
              <a:rPr lang="en-US">
                <a:solidFill>
                  <a:schemeClr val="bg1"/>
                </a:solidFill>
                <a:cs typeface="Arial"/>
              </a:rPr>
              <a:t> to use a tool for our goals.</a:t>
            </a:r>
            <a:br>
              <a:rPr lang="en-US">
                <a:solidFill>
                  <a:schemeClr val="bg1"/>
                </a:solidFill>
                <a:cs typeface="Arial"/>
              </a:rPr>
            </a:br>
            <a:br>
              <a:rPr lang="en-US">
                <a:solidFill>
                  <a:schemeClr val="bg1"/>
                </a:solidFill>
                <a:cs typeface="Arial"/>
              </a:rPr>
            </a:br>
            <a:r>
              <a:rPr lang="en-US">
                <a:solidFill>
                  <a:schemeClr val="bg1"/>
                </a:solidFill>
                <a:cs typeface="Arial"/>
              </a:rPr>
              <a:t>Preference: Which side of the plate you place cutlery when setting the table for a dinner party.</a:t>
            </a:r>
            <a:br>
              <a:rPr lang="en-US">
                <a:solidFill>
                  <a:schemeClr val="bg1"/>
                </a:solidFill>
                <a:cs typeface="Arial"/>
              </a:rPr>
            </a:br>
            <a:r>
              <a:rPr lang="en-US">
                <a:solidFill>
                  <a:schemeClr val="bg1"/>
                </a:solidFill>
                <a:cs typeface="Arial"/>
              </a:rPr>
              <a:t>Best Practice: How you hold the knife to cut your food at the dinner party.</a:t>
            </a:r>
          </a:p>
          <a:p>
            <a:pPr>
              <a:lnSpc>
                <a:spcPct val="150000"/>
              </a:lnSpc>
            </a:pPr>
            <a:endParaRPr lang="en-US">
              <a:solidFill>
                <a:schemeClr val="bg1"/>
              </a:solidFill>
              <a:cs typeface="Arial"/>
            </a:endParaRPr>
          </a:p>
          <a:p>
            <a:pPr>
              <a:lnSpc>
                <a:spcPct val="150000"/>
              </a:lnSpc>
            </a:pPr>
            <a:r>
              <a:rPr lang="en-US">
                <a:solidFill>
                  <a:schemeClr val="bg1"/>
                </a:solidFill>
                <a:cs typeface="Arial"/>
              </a:rPr>
              <a:t>Preference: What you decide to call the columns.</a:t>
            </a:r>
          </a:p>
          <a:p>
            <a:pPr>
              <a:lnSpc>
                <a:spcPct val="150000"/>
              </a:lnSpc>
            </a:pPr>
            <a:r>
              <a:rPr lang="en-US">
                <a:solidFill>
                  <a:schemeClr val="bg1"/>
                </a:solidFill>
                <a:cs typeface="Arial"/>
              </a:rPr>
              <a:t>Best Practice: Minimizing the number of columns on the Kanban.</a:t>
            </a:r>
          </a:p>
          <a:p>
            <a:pPr>
              <a:lnSpc>
                <a:spcPct val="150000"/>
              </a:lnSpc>
            </a:pPr>
            <a:endParaRPr lang="en-US">
              <a:solidFill>
                <a:schemeClr val="bg1"/>
              </a:solidFill>
              <a:cs typeface="Arial"/>
            </a:endParaRPr>
          </a:p>
          <a:p>
            <a:pPr>
              <a:lnSpc>
                <a:spcPct val="150000"/>
              </a:lnSpc>
            </a:pPr>
            <a:endParaRPr lang="en-US">
              <a:solidFill>
                <a:schemeClr val="bg1"/>
              </a:solidFill>
              <a:cs typeface="Arial"/>
            </a:endParaRPr>
          </a:p>
        </p:txBody>
      </p:sp>
      <p:sp>
        <p:nvSpPr>
          <p:cNvPr id="12" name="Text Placeholder 9">
            <a:extLst>
              <a:ext uri="{FF2B5EF4-FFF2-40B4-BE49-F238E27FC236}">
                <a16:creationId xmlns:a16="http://schemas.microsoft.com/office/drawing/2014/main" id="{9EB19764-ED82-48F8-886D-A8DE02F0159D}"/>
              </a:ext>
            </a:extLst>
          </p:cNvPr>
          <p:cNvSpPr txBox="1">
            <a:spLocks/>
          </p:cNvSpPr>
          <p:nvPr/>
        </p:nvSpPr>
        <p:spPr>
          <a:xfrm>
            <a:off x="555734" y="5300144"/>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a:solidFill>
                  <a:schemeClr val="bg1"/>
                </a:solidFill>
              </a:rPr>
              <a:t>Leveraging our combined experience, we’ll give you the best way to use the tools effectively.</a:t>
            </a:r>
            <a:endParaRPr lang="en-US" sz="1600" i="1">
              <a:solidFill>
                <a:schemeClr val="bg1"/>
              </a:solidFill>
              <a:cs typeface="Arial"/>
            </a:endParaRPr>
          </a:p>
        </p:txBody>
      </p:sp>
    </p:spTree>
    <p:extLst>
      <p:ext uri="{BB962C8B-B14F-4D97-AF65-F5344CB8AC3E}">
        <p14:creationId xmlns:p14="http://schemas.microsoft.com/office/powerpoint/2010/main" val="301547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Best Practices – Feature Teams</a:t>
            </a:r>
          </a:p>
        </p:txBody>
      </p:sp>
      <p:sp>
        <p:nvSpPr>
          <p:cNvPr id="10" name="Text Placeholder 9">
            <a:extLst>
              <a:ext uri="{FF2B5EF4-FFF2-40B4-BE49-F238E27FC236}">
                <a16:creationId xmlns:a16="http://schemas.microsoft.com/office/drawing/2014/main" id="{0DF14BDB-6C48-4426-877D-D17842E1DE77}"/>
              </a:ext>
            </a:extLst>
          </p:cNvPr>
          <p:cNvSpPr>
            <a:spLocks noGrp="1"/>
          </p:cNvSpPr>
          <p:nvPr>
            <p:ph type="body" sz="quarter" idx="14"/>
          </p:nvPr>
        </p:nvSpPr>
        <p:spPr>
          <a:xfrm>
            <a:off x="555734" y="1200202"/>
            <a:ext cx="11080530" cy="351789"/>
          </a:xfrm>
        </p:spPr>
        <p:txBody>
          <a:bodyPr/>
          <a:lstStyle/>
          <a:p>
            <a:pPr>
              <a:defRPr/>
            </a:pPr>
            <a:r>
              <a:rPr lang="en-US"/>
              <a:t>Vertical teams &gt; Horizontal teams</a:t>
            </a:r>
            <a:endParaRPr lang="en-US" sz="2000">
              <a:solidFill>
                <a:schemeClr val="bg1"/>
              </a:solidFill>
              <a:cs typeface="Arial"/>
            </a:endParaRPr>
          </a:p>
        </p:txBody>
      </p:sp>
      <p:sp>
        <p:nvSpPr>
          <p:cNvPr id="12" name="Text Placeholder 9">
            <a:extLst>
              <a:ext uri="{FF2B5EF4-FFF2-40B4-BE49-F238E27FC236}">
                <a16:creationId xmlns:a16="http://schemas.microsoft.com/office/drawing/2014/main" id="{9EB19764-ED82-48F8-886D-A8DE02F0159D}"/>
              </a:ext>
            </a:extLst>
          </p:cNvPr>
          <p:cNvSpPr txBox="1">
            <a:spLocks/>
          </p:cNvSpPr>
          <p:nvPr/>
        </p:nvSpPr>
        <p:spPr>
          <a:xfrm>
            <a:off x="555734" y="5300144"/>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a:solidFill>
                  <a:schemeClr val="bg1"/>
                </a:solidFill>
              </a:rPr>
              <a:t>Setup for greater team autonomy aligned to the value streams for your organization</a:t>
            </a:r>
            <a:endParaRPr lang="en-US" sz="1600" i="1">
              <a:solidFill>
                <a:schemeClr val="bg1"/>
              </a:solidFill>
              <a:cs typeface="Arial"/>
            </a:endParaRPr>
          </a:p>
        </p:txBody>
      </p:sp>
      <p:pic>
        <p:nvPicPr>
          <p:cNvPr id="1026" name="Picture 2" descr="Horizontal vs vertical teams">
            <a:extLst>
              <a:ext uri="{FF2B5EF4-FFF2-40B4-BE49-F238E27FC236}">
                <a16:creationId xmlns:a16="http://schemas.microsoft.com/office/drawing/2014/main" id="{4AE739F5-7E02-447B-BC8F-116134765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2" y="2263191"/>
            <a:ext cx="5810250" cy="2209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1A364D-B173-4D4F-8C03-56A06ED70611}"/>
              </a:ext>
            </a:extLst>
          </p:cNvPr>
          <p:cNvSpPr txBox="1"/>
          <p:nvPr/>
        </p:nvSpPr>
        <p:spPr>
          <a:xfrm>
            <a:off x="539263" y="1751282"/>
            <a:ext cx="5251939" cy="1703030"/>
          </a:xfrm>
          <a:prstGeom prst="rect">
            <a:avLst/>
          </a:prstGeom>
          <a:noFill/>
        </p:spPr>
        <p:txBody>
          <a:bodyPr wrap="square" numCol="1" rtlCol="0">
            <a:spAutoFit/>
          </a:bodyPr>
          <a:lstStyle/>
          <a:p>
            <a:pPr marL="342900" indent="-342900">
              <a:lnSpc>
                <a:spcPct val="150000"/>
              </a:lnSpc>
              <a:buFont typeface="Arial" panose="020B0604020202020204" pitchFamily="34" charset="0"/>
              <a:buChar char="•"/>
            </a:pPr>
            <a:r>
              <a:rPr lang="en-US">
                <a:solidFill>
                  <a:schemeClr val="bg1"/>
                </a:solidFill>
                <a:cs typeface="Arial"/>
              </a:rPr>
              <a:t>Define teams along value streams</a:t>
            </a:r>
          </a:p>
          <a:p>
            <a:pPr marL="342900" indent="-342900">
              <a:lnSpc>
                <a:spcPct val="150000"/>
              </a:lnSpc>
              <a:buFont typeface="Arial" panose="020B0604020202020204" pitchFamily="34" charset="0"/>
              <a:buChar char="•"/>
            </a:pPr>
            <a:r>
              <a:rPr lang="en-US">
                <a:solidFill>
                  <a:schemeClr val="bg1"/>
                </a:solidFill>
                <a:cs typeface="Arial"/>
              </a:rPr>
              <a:t>Provides greater team autonomy</a:t>
            </a:r>
          </a:p>
          <a:p>
            <a:pPr marL="342900" indent="-342900">
              <a:lnSpc>
                <a:spcPct val="150000"/>
              </a:lnSpc>
              <a:buFont typeface="Arial" panose="020B0604020202020204" pitchFamily="34" charset="0"/>
              <a:buChar char="•"/>
            </a:pPr>
            <a:r>
              <a:rPr lang="en-US">
                <a:solidFill>
                  <a:schemeClr val="bg1"/>
                </a:solidFill>
                <a:cs typeface="Arial"/>
              </a:rPr>
              <a:t>Potentially more efficient*</a:t>
            </a:r>
          </a:p>
          <a:p>
            <a:pPr marL="342900" indent="-342900">
              <a:lnSpc>
                <a:spcPct val="150000"/>
              </a:lnSpc>
              <a:buFont typeface="Arial" panose="020B0604020202020204" pitchFamily="34" charset="0"/>
              <a:buChar char="•"/>
            </a:pPr>
            <a:endParaRPr lang="en-US">
              <a:solidFill>
                <a:schemeClr val="bg1"/>
              </a:solidFill>
              <a:cs typeface="Arial"/>
            </a:endParaRPr>
          </a:p>
        </p:txBody>
      </p:sp>
    </p:spTree>
    <p:extLst>
      <p:ext uri="{BB962C8B-B14F-4D97-AF65-F5344CB8AC3E}">
        <p14:creationId xmlns:p14="http://schemas.microsoft.com/office/powerpoint/2010/main" val="4113988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Best Practices – Portfolio Teams</a:t>
            </a:r>
          </a:p>
        </p:txBody>
      </p:sp>
      <p:sp>
        <p:nvSpPr>
          <p:cNvPr id="10" name="Text Placeholder 9">
            <a:extLst>
              <a:ext uri="{FF2B5EF4-FFF2-40B4-BE49-F238E27FC236}">
                <a16:creationId xmlns:a16="http://schemas.microsoft.com/office/drawing/2014/main" id="{0DF14BDB-6C48-4426-877D-D17842E1DE77}"/>
              </a:ext>
            </a:extLst>
          </p:cNvPr>
          <p:cNvSpPr>
            <a:spLocks noGrp="1"/>
          </p:cNvSpPr>
          <p:nvPr>
            <p:ph type="body" sz="quarter" idx="14"/>
          </p:nvPr>
        </p:nvSpPr>
        <p:spPr>
          <a:xfrm>
            <a:off x="555734" y="1200202"/>
            <a:ext cx="11080530" cy="351789"/>
          </a:xfrm>
        </p:spPr>
        <p:txBody>
          <a:bodyPr/>
          <a:lstStyle/>
          <a:p>
            <a:pPr>
              <a:defRPr/>
            </a:pPr>
            <a:r>
              <a:rPr lang="en-US"/>
              <a:t>Management backlogs for tracking across all teams</a:t>
            </a:r>
            <a:endParaRPr lang="en-US" sz="2000">
              <a:solidFill>
                <a:schemeClr val="bg1"/>
              </a:solidFill>
              <a:cs typeface="Arial"/>
            </a:endParaRPr>
          </a:p>
        </p:txBody>
      </p:sp>
      <p:sp>
        <p:nvSpPr>
          <p:cNvPr id="12" name="Text Placeholder 9">
            <a:extLst>
              <a:ext uri="{FF2B5EF4-FFF2-40B4-BE49-F238E27FC236}">
                <a16:creationId xmlns:a16="http://schemas.microsoft.com/office/drawing/2014/main" id="{9EB19764-ED82-48F8-886D-A8DE02F0159D}"/>
              </a:ext>
            </a:extLst>
          </p:cNvPr>
          <p:cNvSpPr txBox="1">
            <a:spLocks/>
          </p:cNvSpPr>
          <p:nvPr/>
        </p:nvSpPr>
        <p:spPr>
          <a:xfrm>
            <a:off x="555734" y="5300144"/>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a:solidFill>
                  <a:schemeClr val="bg1"/>
                </a:solidFill>
              </a:rPr>
              <a:t>Well-defined epics &amp; initiatives help to make work visible across all value streams</a:t>
            </a:r>
            <a:endParaRPr lang="en-US" sz="1600" i="1">
              <a:solidFill>
                <a:schemeClr val="bg1"/>
              </a:solidFill>
              <a:cs typeface="Arial"/>
            </a:endParaRPr>
          </a:p>
        </p:txBody>
      </p:sp>
      <p:sp>
        <p:nvSpPr>
          <p:cNvPr id="7" name="TextBox 6">
            <a:extLst>
              <a:ext uri="{FF2B5EF4-FFF2-40B4-BE49-F238E27FC236}">
                <a16:creationId xmlns:a16="http://schemas.microsoft.com/office/drawing/2014/main" id="{2D1A364D-B173-4D4F-8C03-56A06ED70611}"/>
              </a:ext>
            </a:extLst>
          </p:cNvPr>
          <p:cNvSpPr txBox="1"/>
          <p:nvPr/>
        </p:nvSpPr>
        <p:spPr>
          <a:xfrm>
            <a:off x="539263" y="1751282"/>
            <a:ext cx="5556737" cy="2118529"/>
          </a:xfrm>
          <a:prstGeom prst="rect">
            <a:avLst/>
          </a:prstGeom>
          <a:noFill/>
        </p:spPr>
        <p:txBody>
          <a:bodyPr wrap="square" numCol="1" rtlCol="0">
            <a:spAutoFit/>
          </a:bodyPr>
          <a:lstStyle/>
          <a:p>
            <a:pPr marL="342900" indent="-342900">
              <a:lnSpc>
                <a:spcPct val="150000"/>
              </a:lnSpc>
              <a:buFont typeface="Arial" panose="020B0604020202020204" pitchFamily="34" charset="0"/>
              <a:buChar char="•"/>
            </a:pPr>
            <a:r>
              <a:rPr lang="en-US">
                <a:solidFill>
                  <a:schemeClr val="bg1"/>
                </a:solidFill>
                <a:cs typeface="Arial"/>
              </a:rPr>
              <a:t>Portfolio backlogs tie all value streams together</a:t>
            </a:r>
          </a:p>
          <a:p>
            <a:pPr marL="342900" indent="-342900">
              <a:lnSpc>
                <a:spcPct val="150000"/>
              </a:lnSpc>
              <a:buFont typeface="Arial" panose="020B0604020202020204" pitchFamily="34" charset="0"/>
              <a:buChar char="•"/>
            </a:pPr>
            <a:r>
              <a:rPr lang="en-US">
                <a:solidFill>
                  <a:schemeClr val="bg1"/>
                </a:solidFill>
                <a:cs typeface="Arial"/>
              </a:rPr>
              <a:t>Disable product level backlog for Portfolio team</a:t>
            </a:r>
          </a:p>
          <a:p>
            <a:pPr marL="342900" indent="-342900">
              <a:lnSpc>
                <a:spcPct val="150000"/>
              </a:lnSpc>
              <a:buFont typeface="Arial" panose="020B0604020202020204" pitchFamily="34" charset="0"/>
              <a:buChar char="•"/>
            </a:pPr>
            <a:r>
              <a:rPr lang="en-US">
                <a:solidFill>
                  <a:schemeClr val="bg1"/>
                </a:solidFill>
                <a:cs typeface="Arial"/>
              </a:rPr>
              <a:t>Avoid creating “silo” Epics for feature teams</a:t>
            </a:r>
          </a:p>
          <a:p>
            <a:pPr marL="342900" indent="-342900">
              <a:lnSpc>
                <a:spcPct val="150000"/>
              </a:lnSpc>
              <a:buFont typeface="Arial" panose="020B0604020202020204" pitchFamily="34" charset="0"/>
              <a:buChar char="•"/>
            </a:pPr>
            <a:r>
              <a:rPr lang="en-US">
                <a:solidFill>
                  <a:schemeClr val="bg1"/>
                </a:solidFill>
                <a:cs typeface="Arial"/>
              </a:rPr>
              <a:t>Add Node Name column for cross-team tracking</a:t>
            </a:r>
          </a:p>
          <a:p>
            <a:pPr marL="342900" indent="-342900">
              <a:lnSpc>
                <a:spcPct val="150000"/>
              </a:lnSpc>
              <a:buFont typeface="Arial" panose="020B0604020202020204" pitchFamily="34" charset="0"/>
              <a:buChar char="•"/>
            </a:pPr>
            <a:endParaRPr lang="en-US">
              <a:solidFill>
                <a:schemeClr val="bg1"/>
              </a:solidFill>
              <a:cs typeface="Arial"/>
            </a:endParaRPr>
          </a:p>
        </p:txBody>
      </p:sp>
      <p:pic>
        <p:nvPicPr>
          <p:cNvPr id="2050" name="Picture 2" descr="Backlog that shows parents and multi-team ownership">
            <a:extLst>
              <a:ext uri="{FF2B5EF4-FFF2-40B4-BE49-F238E27FC236}">
                <a16:creationId xmlns:a16="http://schemas.microsoft.com/office/drawing/2014/main" id="{4531A590-8A0C-472B-8E39-1A093B447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2194" y="1149719"/>
            <a:ext cx="3929011" cy="390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41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3008829-F8BD-4DF9-9C1B-82037161D25E}"/>
              </a:ext>
            </a:extLst>
          </p:cNvPr>
          <p:cNvSpPr>
            <a:spLocks noGrp="1"/>
          </p:cNvSpPr>
          <p:nvPr>
            <p:ph type="body" sz="quarter" idx="13"/>
          </p:nvPr>
        </p:nvSpPr>
        <p:spPr/>
        <p:txBody>
          <a:bodyPr vert="horz" wrap="square" lIns="36000" tIns="36000" rIns="36000" bIns="36000" rtlCol="0" anchor="t">
            <a:noAutofit/>
          </a:bodyPr>
          <a:lstStyle/>
          <a:p>
            <a:r>
              <a:rPr lang="en-GB"/>
              <a:t>Azure DevOps – Staying Informed</a:t>
            </a:r>
          </a:p>
        </p:txBody>
      </p:sp>
      <p:sp>
        <p:nvSpPr>
          <p:cNvPr id="10" name="Text Placeholder 9">
            <a:extLst>
              <a:ext uri="{FF2B5EF4-FFF2-40B4-BE49-F238E27FC236}">
                <a16:creationId xmlns:a16="http://schemas.microsoft.com/office/drawing/2014/main" id="{0DF14BDB-6C48-4426-877D-D17842E1DE77}"/>
              </a:ext>
            </a:extLst>
          </p:cNvPr>
          <p:cNvSpPr>
            <a:spLocks noGrp="1"/>
          </p:cNvSpPr>
          <p:nvPr>
            <p:ph type="body" sz="quarter" idx="14"/>
          </p:nvPr>
        </p:nvSpPr>
        <p:spPr>
          <a:xfrm>
            <a:off x="555734" y="1247094"/>
            <a:ext cx="11080530" cy="351789"/>
          </a:xfrm>
        </p:spPr>
        <p:txBody>
          <a:bodyPr/>
          <a:lstStyle/>
          <a:p>
            <a:pPr>
              <a:defRPr/>
            </a:pPr>
            <a:r>
              <a:rPr lang="en-US"/>
              <a:t>Sources for more information…</a:t>
            </a:r>
            <a:endParaRPr lang="en-US" sz="2000">
              <a:solidFill>
                <a:schemeClr val="bg1"/>
              </a:solidFill>
              <a:cs typeface="Arial"/>
            </a:endParaRPr>
          </a:p>
          <a:p>
            <a:pPr marL="285750" indent="-285750">
              <a:buFont typeface="Arial" panose="020B0604020202020204" pitchFamily="34" charset="0"/>
              <a:buChar char="•"/>
            </a:pPr>
            <a:endParaRPr lang="en-US" sz="2000">
              <a:solidFill>
                <a:schemeClr val="bg1"/>
              </a:solidFill>
              <a:cs typeface="Arial"/>
            </a:endParaRPr>
          </a:p>
        </p:txBody>
      </p:sp>
      <p:sp>
        <p:nvSpPr>
          <p:cNvPr id="2" name="TextBox 1">
            <a:extLst>
              <a:ext uri="{FF2B5EF4-FFF2-40B4-BE49-F238E27FC236}">
                <a16:creationId xmlns:a16="http://schemas.microsoft.com/office/drawing/2014/main" id="{9BB0C267-C66F-438E-BCB5-EE39D23099A2}"/>
              </a:ext>
            </a:extLst>
          </p:cNvPr>
          <p:cNvSpPr txBox="1"/>
          <p:nvPr/>
        </p:nvSpPr>
        <p:spPr>
          <a:xfrm>
            <a:off x="844061" y="1845066"/>
            <a:ext cx="10155115" cy="2949525"/>
          </a:xfrm>
          <a:prstGeom prst="rect">
            <a:avLst/>
          </a:prstGeom>
          <a:noFill/>
        </p:spPr>
        <p:txBody>
          <a:bodyPr wrap="square" numCol="1" rtlCol="0">
            <a:spAutoFit/>
          </a:bodyPr>
          <a:lstStyle/>
          <a:p>
            <a:pPr marL="285750" indent="-285750">
              <a:lnSpc>
                <a:spcPct val="150000"/>
              </a:lnSpc>
              <a:buFont typeface="Arial" panose="020B0604020202020204" pitchFamily="34" charset="0"/>
              <a:buChar char="•"/>
            </a:pPr>
            <a:r>
              <a:rPr lang="en-US">
                <a:solidFill>
                  <a:schemeClr val="bg1"/>
                </a:solidFill>
                <a:cs typeface="Arial"/>
                <a:hlinkClick r:id="rId3"/>
              </a:rPr>
              <a:t>Feature Timeline &amp; Release Notes</a:t>
            </a:r>
            <a:r>
              <a:rPr lang="en-US">
                <a:solidFill>
                  <a:schemeClr val="bg1"/>
                </a:solidFill>
                <a:cs typeface="Arial"/>
              </a:rPr>
              <a:t> – High-level Roadmap of features released or planned</a:t>
            </a:r>
          </a:p>
          <a:p>
            <a:pPr marL="285750" indent="-285750">
              <a:lnSpc>
                <a:spcPct val="150000"/>
              </a:lnSpc>
              <a:buFont typeface="Arial" panose="020B0604020202020204" pitchFamily="34" charset="0"/>
              <a:buChar char="•"/>
            </a:pPr>
            <a:r>
              <a:rPr lang="en-US">
                <a:solidFill>
                  <a:schemeClr val="bg1"/>
                </a:solidFill>
                <a:cs typeface="Arial"/>
                <a:hlinkClick r:id="rId4"/>
              </a:rPr>
              <a:t>Azure Boards Documentation</a:t>
            </a:r>
            <a:r>
              <a:rPr lang="en-US">
                <a:solidFill>
                  <a:schemeClr val="bg1"/>
                </a:solidFill>
                <a:cs typeface="Arial"/>
              </a:rPr>
              <a:t> – Evergreen articles, concepts &amp; reference docs</a:t>
            </a:r>
          </a:p>
          <a:p>
            <a:pPr marL="285750" indent="-285750">
              <a:lnSpc>
                <a:spcPct val="150000"/>
              </a:lnSpc>
              <a:buFont typeface="Arial" panose="020B0604020202020204" pitchFamily="34" charset="0"/>
              <a:buChar char="•"/>
            </a:pPr>
            <a:r>
              <a:rPr lang="en-US">
                <a:solidFill>
                  <a:schemeClr val="bg1"/>
                </a:solidFill>
                <a:cs typeface="Arial"/>
                <a:hlinkClick r:id="rId5"/>
              </a:rPr>
              <a:t>Documentation Updates</a:t>
            </a:r>
            <a:r>
              <a:rPr lang="en-US">
                <a:solidFill>
                  <a:schemeClr val="bg1"/>
                </a:solidFill>
                <a:cs typeface="Arial"/>
              </a:rPr>
              <a:t> – Monthly journal of all new &amp; updated documentation articles</a:t>
            </a:r>
          </a:p>
          <a:p>
            <a:pPr marL="285750" indent="-285750">
              <a:lnSpc>
                <a:spcPct val="150000"/>
              </a:lnSpc>
              <a:buFont typeface="Arial" panose="020B0604020202020204" pitchFamily="34" charset="0"/>
              <a:buChar char="•"/>
            </a:pPr>
            <a:r>
              <a:rPr lang="en-US">
                <a:solidFill>
                  <a:schemeClr val="bg1"/>
                </a:solidFill>
                <a:cs typeface="Arial"/>
                <a:hlinkClick r:id="rId6"/>
              </a:rPr>
              <a:t>Community Feedback</a:t>
            </a:r>
            <a:r>
              <a:rPr lang="en-US">
                <a:solidFill>
                  <a:schemeClr val="bg1"/>
                </a:solidFill>
                <a:cs typeface="Arial"/>
              </a:rPr>
              <a:t> – Search for and request new features for DevOps</a:t>
            </a:r>
          </a:p>
          <a:p>
            <a:pPr marL="285750" indent="-285750">
              <a:lnSpc>
                <a:spcPct val="150000"/>
              </a:lnSpc>
              <a:buFont typeface="Arial" panose="020B0604020202020204" pitchFamily="34" charset="0"/>
              <a:buChar char="•"/>
            </a:pPr>
            <a:r>
              <a:rPr lang="en-US">
                <a:solidFill>
                  <a:schemeClr val="bg1"/>
                </a:solidFill>
                <a:cs typeface="Arial"/>
                <a:hlinkClick r:id="rId7"/>
              </a:rPr>
              <a:t>DevOps Resource Center</a:t>
            </a:r>
            <a:r>
              <a:rPr lang="en-US">
                <a:solidFill>
                  <a:schemeClr val="bg1"/>
                </a:solidFill>
                <a:cs typeface="Arial"/>
              </a:rPr>
              <a:t> – Learn about how Microsoft works with DevOps</a:t>
            </a:r>
          </a:p>
          <a:p>
            <a:pPr marL="285750" indent="-285750">
              <a:lnSpc>
                <a:spcPct val="150000"/>
              </a:lnSpc>
              <a:buFont typeface="Arial" panose="020B0604020202020204" pitchFamily="34" charset="0"/>
              <a:buChar char="•"/>
            </a:pPr>
            <a:r>
              <a:rPr lang="en-US">
                <a:solidFill>
                  <a:schemeClr val="bg1"/>
                </a:solidFill>
                <a:cs typeface="Arial"/>
                <a:hlinkClick r:id="rId8"/>
              </a:rPr>
              <a:t>Channel 9 Video Content</a:t>
            </a:r>
            <a:r>
              <a:rPr lang="en-US">
                <a:solidFill>
                  <a:schemeClr val="bg1"/>
                </a:solidFill>
                <a:cs typeface="Arial"/>
              </a:rPr>
              <a:t> – Search for “DevOps” or “Azure Boards”</a:t>
            </a:r>
          </a:p>
          <a:p>
            <a:pPr>
              <a:lnSpc>
                <a:spcPct val="150000"/>
              </a:lnSpc>
            </a:pPr>
            <a:endParaRPr lang="en-US">
              <a:solidFill>
                <a:schemeClr val="bg1"/>
              </a:solidFill>
              <a:cs typeface="Arial"/>
            </a:endParaRPr>
          </a:p>
        </p:txBody>
      </p:sp>
      <p:sp>
        <p:nvSpPr>
          <p:cNvPr id="5" name="Text Placeholder 9">
            <a:extLst>
              <a:ext uri="{FF2B5EF4-FFF2-40B4-BE49-F238E27FC236}">
                <a16:creationId xmlns:a16="http://schemas.microsoft.com/office/drawing/2014/main" id="{917AEC3D-0DD3-45CC-A0DA-D52D73820AE2}"/>
              </a:ext>
            </a:extLst>
          </p:cNvPr>
          <p:cNvSpPr txBox="1">
            <a:spLocks/>
          </p:cNvSpPr>
          <p:nvPr/>
        </p:nvSpPr>
        <p:spPr>
          <a:xfrm>
            <a:off x="555734" y="5136022"/>
            <a:ext cx="11080530" cy="1044970"/>
          </a:xfrm>
          <a:prstGeom prst="rect">
            <a:avLst/>
          </a:prstGeom>
        </p:spPr>
        <p:txBody>
          <a:bodyPr vert="horz" wrap="square" lIns="36000" tIns="36000" rIns="36000" bIns="36000" rtlCol="0" anchor="t" anchorCtr="0">
            <a:noAutofit/>
          </a:bodyPr>
          <a:lstStyle>
            <a:lvl1pPr marL="0" indent="0" algn="l" defTabSz="914400" rtl="0" eaLnBrk="1" latinLnBrk="0" hangingPunct="1">
              <a:lnSpc>
                <a:spcPct val="100000"/>
              </a:lnSpc>
              <a:spcBef>
                <a:spcPts val="0"/>
              </a:spcBef>
              <a:spcAft>
                <a:spcPts val="1200"/>
              </a:spcAft>
              <a:buSzPct val="100000"/>
              <a:buFont typeface="Arial" panose="020B0604020202020204" pitchFamily="34" charset="0"/>
              <a:buNone/>
              <a:defRPr sz="2400" b="0" kern="1200">
                <a:solidFill>
                  <a:schemeClr val="accent3"/>
                </a:solidFill>
                <a:latin typeface="+mn-lt"/>
                <a:ea typeface="+mn-ea"/>
                <a:cs typeface="+mn-cs"/>
              </a:defRPr>
            </a:lvl1pPr>
            <a:lvl2pPr marL="180000" indent="-180000" algn="l" defTabSz="914400" rtl="0" eaLnBrk="1" latinLnBrk="0" hangingPunct="1">
              <a:lnSpc>
                <a:spcPct val="100000"/>
              </a:lnSpc>
              <a:spcBef>
                <a:spcPts val="0"/>
              </a:spcBef>
              <a:spcAft>
                <a:spcPts val="1200"/>
              </a:spcAft>
              <a:buFont typeface="Arial" panose="020B0604020202020204" pitchFamily="34" charset="0"/>
              <a:buChar char="•"/>
              <a:defRPr sz="2400" b="0" kern="1200">
                <a:solidFill>
                  <a:schemeClr val="accent3"/>
                </a:solidFill>
                <a:latin typeface="+mn-lt"/>
                <a:ea typeface="+mn-ea"/>
                <a:cs typeface="+mn-cs"/>
              </a:defRPr>
            </a:lvl2pPr>
            <a:lvl3pPr marL="36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3pPr>
            <a:lvl4pPr marL="72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4pPr>
            <a:lvl5pPr marL="900000" indent="-180000" algn="l" defTabSz="914400" rtl="0" eaLnBrk="1" latinLnBrk="0" hangingPunct="1">
              <a:lnSpc>
                <a:spcPct val="100000"/>
              </a:lnSpc>
              <a:spcBef>
                <a:spcPts val="0"/>
              </a:spcBef>
              <a:spcAft>
                <a:spcPts val="1200"/>
              </a:spcAft>
              <a:buSzPct val="100000"/>
              <a:buFont typeface="Arial" panose="020B0604020202020204" pitchFamily="34" charset="0"/>
              <a:buChar char="•"/>
              <a:defRPr sz="2400" b="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i="1">
                <a:solidFill>
                  <a:schemeClr val="bg1"/>
                </a:solidFill>
              </a:rPr>
              <a:t>If all else fails, reach out to a DevOps Team Administrator or a member of the MBG project team(s)!</a:t>
            </a:r>
            <a:endParaRPr lang="en-US" sz="1600" i="1">
              <a:solidFill>
                <a:schemeClr val="bg1"/>
              </a:solidFill>
              <a:cs typeface="Arial"/>
            </a:endParaRPr>
          </a:p>
        </p:txBody>
      </p:sp>
    </p:spTree>
    <p:extLst>
      <p:ext uri="{BB962C8B-B14F-4D97-AF65-F5344CB8AC3E}">
        <p14:creationId xmlns:p14="http://schemas.microsoft.com/office/powerpoint/2010/main" val="2821047766"/>
      </p:ext>
    </p:extLst>
  </p:cSld>
  <p:clrMapOvr>
    <a:masterClrMapping/>
  </p:clrMapOvr>
</p:sld>
</file>

<file path=ppt/theme/theme1.xml><?xml version="1.0" encoding="utf-8"?>
<a:theme xmlns:a="http://schemas.openxmlformats.org/drawingml/2006/main" name="Titl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8492F494-BE81-41ED-AAF9-68FC9D83A2CC}"/>
    </a:ext>
  </a:extLst>
</a:theme>
</file>

<file path=ppt/theme/theme10.xml><?xml version="1.0" encoding="utf-8"?>
<a:theme xmlns:a="http://schemas.openxmlformats.org/drawingml/2006/main" name="Testimonial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989DE7FD-BE7D-4F06-B849-E29EBD6C6E47}"/>
    </a:ext>
  </a:extLst>
</a:theme>
</file>

<file path=ppt/theme/theme11.xml><?xml version="1.0" encoding="utf-8"?>
<a:theme xmlns:a="http://schemas.openxmlformats.org/drawingml/2006/main" name="Team Profil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2C57AD11-3A33-4FB0-AC4E-C8A4E5BCFE0F}"/>
    </a:ext>
  </a:extLst>
</a:theme>
</file>

<file path=ppt/theme/theme12.xml><?xml version="1.0" encoding="utf-8"?>
<a:theme xmlns:a="http://schemas.openxmlformats.org/drawingml/2006/main" name="Blank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63B11679-C2DF-4608-980A-F19D76906444}"/>
    </a:ext>
  </a:extLst>
</a:theme>
</file>

<file path=ppt/theme/theme13.xml><?xml version="1.0" encoding="utf-8"?>
<a:theme xmlns:a="http://schemas.openxmlformats.org/drawingml/2006/main" name="Blank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85BE2A0E-0CAA-438B-94A2-A503AD57BC32}"/>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r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0EA4A6DE-0251-4994-8F26-7406B7AC8E5E}"/>
    </a:ext>
  </a:extLst>
</a:theme>
</file>

<file path=ppt/theme/theme3.xml><?xml version="1.0" encoding="utf-8"?>
<a:theme xmlns:a="http://schemas.openxmlformats.org/drawingml/2006/main" name="Agenda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EDED2A5D-6EA1-4F14-AA72-2C1E0E825727}"/>
    </a:ext>
  </a:extLst>
</a:theme>
</file>

<file path=ppt/theme/theme4.xml><?xml version="1.0" encoding="utf-8"?>
<a:theme xmlns:a="http://schemas.openxmlformats.org/drawingml/2006/main" name="Content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2E7F71C9-013D-40A2-8882-61F981562CDD}"/>
    </a:ext>
  </a:extLst>
</a:theme>
</file>

<file path=ppt/theme/theme5.xml><?xml version="1.0" encoding="utf-8"?>
<a:theme xmlns:a="http://schemas.openxmlformats.org/drawingml/2006/main" name="Content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5E2F4F08-C066-4DDF-BB95-9BC598666028}"/>
    </a:ext>
  </a:extLst>
</a:theme>
</file>

<file path=ppt/theme/theme6.xml><?xml version="1.0" encoding="utf-8"?>
<a:theme xmlns:a="http://schemas.openxmlformats.org/drawingml/2006/main" name="Icon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26AB4079-B3CE-445F-9EBE-38F55D0EFBCB}"/>
    </a:ext>
  </a:extLst>
</a:theme>
</file>

<file path=ppt/theme/theme7.xml><?xml version="1.0" encoding="utf-8"?>
<a:theme xmlns:a="http://schemas.openxmlformats.org/drawingml/2006/main" name="Chart / Graph / Tabl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F0D148D4-D1B8-4AFC-845E-DBDA4AC5ED34}"/>
    </a:ext>
  </a:extLst>
</a:theme>
</file>

<file path=ppt/theme/theme8.xml><?xml version="1.0" encoding="utf-8"?>
<a:theme xmlns:a="http://schemas.openxmlformats.org/drawingml/2006/main" name="Device Slides">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D31DFAB3-0AEB-4AA7-A683-8CED5C930887}"/>
    </a:ext>
  </a:extLst>
</a:theme>
</file>

<file path=ppt/theme/theme9.xml><?xml version="1.0" encoding="utf-8"?>
<a:theme xmlns:a="http://schemas.openxmlformats.org/drawingml/2006/main" name="Device Slides - GO Footer">
  <a:themeElements>
    <a:clrScheme name="New Signature">
      <a:dk1>
        <a:sysClr val="windowText" lastClr="000000"/>
      </a:dk1>
      <a:lt1>
        <a:sysClr val="window" lastClr="FFFFFF"/>
      </a:lt1>
      <a:dk2>
        <a:srgbClr val="0033A0"/>
      </a:dk2>
      <a:lt2>
        <a:srgbClr val="F2F2F2"/>
      </a:lt2>
      <a:accent1>
        <a:srgbClr val="000063"/>
      </a:accent1>
      <a:accent2>
        <a:srgbClr val="2D67FF"/>
      </a:accent2>
      <a:accent3>
        <a:srgbClr val="328DFF"/>
      </a:accent3>
      <a:accent4>
        <a:srgbClr val="ADD1FF"/>
      </a:accent4>
      <a:accent5>
        <a:srgbClr val="D9D9D9"/>
      </a:accent5>
      <a:accent6>
        <a:srgbClr val="404040"/>
      </a:accent6>
      <a:hlink>
        <a:srgbClr val="0563C1"/>
      </a:hlink>
      <a:folHlink>
        <a:srgbClr val="954F72"/>
      </a:folHlink>
    </a:clrScheme>
    <a:fontScheme name="New Signa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G_Master_Template_(PPTX)" id="{471A3F11-35C3-4C66-9A9C-F573784BFCDF}" vid="{076833AB-A488-4A9E-8C0E-82E92F6EBC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9fe5be9-0ecd-4b2d-88ce-c3ca8e1101dc">
      <UserInfo>
        <DisplayName>Lean-Agile Community Members</DisplayName>
        <AccountId>98</AccountId>
        <AccountType/>
      </UserInfo>
    </SharedWithUsers>
    <lcf76f155ced4ddcb4097134ff3c332f xmlns="884f327c-2cfd-4f3b-8e81-43f1e881536e">
      <Terms xmlns="http://schemas.microsoft.com/office/infopath/2007/PartnerControls"/>
    </lcf76f155ced4ddcb4097134ff3c332f>
    <TaxCatchAll xmlns="a84e0cf5-496d-4362-bf1e-a891f1bfac4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1F2557B6C1CE7468352AB1F1EC27D77" ma:contentTypeVersion="15" ma:contentTypeDescription="Create a new document." ma:contentTypeScope="" ma:versionID="6f62a35256feaf9c09475640df58f947">
  <xsd:schema xmlns:xsd="http://www.w3.org/2001/XMLSchema" xmlns:xs="http://www.w3.org/2001/XMLSchema" xmlns:p="http://schemas.microsoft.com/office/2006/metadata/properties" xmlns:ns2="884f327c-2cfd-4f3b-8e81-43f1e881536e" xmlns:ns3="89fe5be9-0ecd-4b2d-88ce-c3ca8e1101dc" xmlns:ns4="a84e0cf5-496d-4362-bf1e-a891f1bfac4c" targetNamespace="http://schemas.microsoft.com/office/2006/metadata/properties" ma:root="true" ma:fieldsID="889b974209ab80fc3562b29e539a69f2" ns2:_="" ns3:_="" ns4:_="">
    <xsd:import namespace="884f327c-2cfd-4f3b-8e81-43f1e881536e"/>
    <xsd:import namespace="89fe5be9-0ecd-4b2d-88ce-c3ca8e1101dc"/>
    <xsd:import namespace="a84e0cf5-496d-4362-bf1e-a891f1bfac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4f327c-2cfd-4f3b-8e81-43f1e8815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aae6314d-d83c-4af2-a56a-0b715ab90dd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9fe5be9-0ecd-4b2d-88ce-c3ca8e1101d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84e0cf5-496d-4362-bf1e-a891f1bfac4c"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8dad5b0-dee3-482e-bd16-aaa4bfbddfdb}" ma:internalName="TaxCatchAll" ma:showField="CatchAllData" ma:web="89fe5be9-0ecd-4b2d-88ce-c3ca8e1101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037FBB-03AE-482A-90D7-3A17C32E1F11}">
  <ds:schemaRefs>
    <ds:schemaRef ds:uri="a15e6993-47c8-4349-b0dc-bbce3ebf8b42"/>
    <ds:schemaRef ds:uri="e22e2526-2608-47f1-8520-5f6d574f4d2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4696BDF-AE73-468C-B7E4-BDDFA71729D0}"/>
</file>

<file path=customXml/itemProps3.xml><?xml version="1.0" encoding="utf-8"?>
<ds:datastoreItem xmlns:ds="http://schemas.openxmlformats.org/officeDocument/2006/customXml" ds:itemID="{AE6E918B-F707-4DB3-AA61-9507FC24B8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MBG_Master_Template_6th_Jan_2021_(POTX) (1)</Template>
  <Application>Microsoft Office PowerPoint</Application>
  <PresentationFormat>Widescreen</PresentationFormat>
  <Slides>20</Slides>
  <Notes>19</Notes>
  <HiddenSlides>0</HiddenSlides>
  <ScaleCrop>false</ScaleCrop>
  <HeadingPairs>
    <vt:vector size="4" baseType="variant">
      <vt:variant>
        <vt:lpstr>Theme</vt:lpstr>
      </vt:variant>
      <vt:variant>
        <vt:i4>13</vt:i4>
      </vt:variant>
      <vt:variant>
        <vt:lpstr>Slide Titles</vt:lpstr>
      </vt:variant>
      <vt:variant>
        <vt:i4>20</vt:i4>
      </vt:variant>
    </vt:vector>
  </HeadingPairs>
  <TitlesOfParts>
    <vt:vector size="33" baseType="lpstr">
      <vt:lpstr>Title Slides</vt:lpstr>
      <vt:lpstr>Divider Slides</vt:lpstr>
      <vt:lpstr>Agenda Slides</vt:lpstr>
      <vt:lpstr>Content Slides</vt:lpstr>
      <vt:lpstr>Content Slides - GO Footer</vt:lpstr>
      <vt:lpstr>Icon Slides</vt:lpstr>
      <vt:lpstr>Chart / Graph / Table Slides</vt:lpstr>
      <vt:lpstr>Device Slides</vt:lpstr>
      <vt:lpstr>Device Slides - GO Footer</vt:lpstr>
      <vt:lpstr>Testimonials</vt:lpstr>
      <vt:lpstr>Team Profiles</vt:lpstr>
      <vt:lpstr>Blank Slides</vt:lpstr>
      <vt:lpstr>Blank Slides - GO Footer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Huertas</dc:creator>
  <cp:revision>1</cp:revision>
  <dcterms:created xsi:type="dcterms:W3CDTF">2021-01-15T13:33:45Z</dcterms:created>
  <dcterms:modified xsi:type="dcterms:W3CDTF">2021-07-28T14:25:21Z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0x010100E1F2557B6C1CE7468352AB1F1EC27D77</vt:lpwstr>
  </property>
  <property fmtid="{D5CDD505-2E9C-101B-9397-08002B2CF9AE}" pid="3" name="TaxKeyword">
    <vt:lpwstr/>
  </property>
  <property fmtid="{D5CDD505-2E9C-101B-9397-08002B2CF9AE}" pid="4" name="MediaServiceImageTags">
    <vt:lpwstr/>
  </property>
</Properties>
</file>